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89" r:id="rId2"/>
    <p:sldId id="457" r:id="rId3"/>
    <p:sldId id="531" r:id="rId4"/>
    <p:sldId id="458" r:id="rId5"/>
    <p:sldId id="472" r:id="rId6"/>
    <p:sldId id="459" r:id="rId7"/>
    <p:sldId id="460" r:id="rId8"/>
    <p:sldId id="532" r:id="rId9"/>
    <p:sldId id="461" r:id="rId10"/>
    <p:sldId id="462" r:id="rId11"/>
    <p:sldId id="473" r:id="rId12"/>
    <p:sldId id="474" r:id="rId13"/>
    <p:sldId id="476" r:id="rId14"/>
    <p:sldId id="477" r:id="rId15"/>
    <p:sldId id="478" r:id="rId16"/>
    <p:sldId id="480" r:id="rId17"/>
    <p:sldId id="481" r:id="rId18"/>
    <p:sldId id="464" r:id="rId19"/>
    <p:sldId id="465" r:id="rId20"/>
    <p:sldId id="466" r:id="rId21"/>
    <p:sldId id="482" r:id="rId22"/>
    <p:sldId id="483" r:id="rId23"/>
    <p:sldId id="484" r:id="rId24"/>
    <p:sldId id="486" r:id="rId25"/>
    <p:sldId id="485" r:id="rId26"/>
    <p:sldId id="487" r:id="rId27"/>
    <p:sldId id="468" r:id="rId28"/>
    <p:sldId id="488" r:id="rId29"/>
    <p:sldId id="489" r:id="rId30"/>
    <p:sldId id="490" r:id="rId31"/>
    <p:sldId id="492" r:id="rId32"/>
    <p:sldId id="493" r:id="rId33"/>
    <p:sldId id="494" r:id="rId34"/>
    <p:sldId id="495" r:id="rId35"/>
    <p:sldId id="496" r:id="rId36"/>
    <p:sldId id="470" r:id="rId37"/>
    <p:sldId id="498" r:id="rId38"/>
    <p:sldId id="500" r:id="rId39"/>
    <p:sldId id="499" r:id="rId40"/>
    <p:sldId id="497" r:id="rId41"/>
    <p:sldId id="502" r:id="rId42"/>
    <p:sldId id="503" r:id="rId43"/>
    <p:sldId id="501" r:id="rId44"/>
    <p:sldId id="504" r:id="rId45"/>
    <p:sldId id="505" r:id="rId46"/>
    <p:sldId id="506" r:id="rId47"/>
    <p:sldId id="507" r:id="rId48"/>
    <p:sldId id="517" r:id="rId49"/>
    <p:sldId id="508" r:id="rId50"/>
    <p:sldId id="509" r:id="rId51"/>
    <p:sldId id="518" r:id="rId52"/>
    <p:sldId id="510" r:id="rId53"/>
    <p:sldId id="519" r:id="rId54"/>
    <p:sldId id="520" r:id="rId55"/>
    <p:sldId id="521" r:id="rId56"/>
    <p:sldId id="511" r:id="rId57"/>
    <p:sldId id="512" r:id="rId58"/>
    <p:sldId id="513" r:id="rId59"/>
    <p:sldId id="522" r:id="rId60"/>
    <p:sldId id="515" r:id="rId61"/>
    <p:sldId id="516" r:id="rId62"/>
    <p:sldId id="523" r:id="rId63"/>
    <p:sldId id="525" r:id="rId64"/>
    <p:sldId id="529" r:id="rId65"/>
    <p:sldId id="526" r:id="rId66"/>
    <p:sldId id="530" r:id="rId67"/>
    <p:sldId id="527" r:id="rId68"/>
    <p:sldId id="528" r:id="rId69"/>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8" autoAdjust="0"/>
    <p:restoredTop sz="79319" autoAdjust="0"/>
  </p:normalViewPr>
  <p:slideViewPr>
    <p:cSldViewPr>
      <p:cViewPr varScale="1">
        <p:scale>
          <a:sx n="54" d="100"/>
          <a:sy n="54" d="100"/>
        </p:scale>
        <p:origin x="1408" y="80"/>
      </p:cViewPr>
      <p:guideLst>
        <p:guide orient="horz" pos="2160"/>
        <p:guide pos="2880"/>
      </p:guideLst>
    </p:cSldViewPr>
  </p:slideViewPr>
  <p:notesTextViewPr>
    <p:cViewPr>
      <p:scale>
        <a:sx n="100" d="100"/>
        <a:sy n="100" d="100"/>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90FF3-4F31-4105-979A-AECC7652B46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2DE257A-65B5-43E6-84F1-5E41CFFC42FD}">
      <dgm:prSet phldrT="[Text]"/>
      <dgm:spPr/>
      <dgm:t>
        <a:bodyPr/>
        <a:lstStyle/>
        <a:p>
          <a:r>
            <a:rPr lang="en-US" b="1" dirty="0" smtClean="0"/>
            <a:t>Presentation</a:t>
          </a:r>
          <a:endParaRPr lang="en-US" b="1" dirty="0"/>
        </a:p>
      </dgm:t>
    </dgm:pt>
    <dgm:pt modelId="{6F372E8F-BDFA-4D4B-9718-9743E5120879}" type="parTrans" cxnId="{EE8557EC-EFE9-49ED-9972-4774BDA0FF5C}">
      <dgm:prSet/>
      <dgm:spPr/>
      <dgm:t>
        <a:bodyPr/>
        <a:lstStyle/>
        <a:p>
          <a:endParaRPr lang="en-US"/>
        </a:p>
      </dgm:t>
    </dgm:pt>
    <dgm:pt modelId="{B93B241E-25FF-415A-8F1C-1B03999565CF}" type="sibTrans" cxnId="{EE8557EC-EFE9-49ED-9972-4774BDA0FF5C}">
      <dgm:prSet/>
      <dgm:spPr/>
      <dgm:t>
        <a:bodyPr/>
        <a:lstStyle/>
        <a:p>
          <a:endParaRPr lang="en-US"/>
        </a:p>
      </dgm:t>
    </dgm:pt>
    <dgm:pt modelId="{55A17F89-B6F8-4F0A-BA90-F32C24F498A0}">
      <dgm:prSet phldrT="[Text]" custT="1"/>
      <dgm:spPr/>
      <dgm:t>
        <a:bodyPr/>
        <a:lstStyle/>
        <a:p>
          <a:r>
            <a:rPr lang="en-US" sz="4000" b="1" dirty="0" smtClean="0"/>
            <a:t>Presentation</a:t>
          </a:r>
        </a:p>
        <a:p>
          <a:r>
            <a:rPr lang="en-US" sz="4000" b="1" dirty="0" smtClean="0"/>
            <a:t>Skills</a:t>
          </a:r>
        </a:p>
        <a:p>
          <a:r>
            <a:rPr lang="en-US" sz="1800" b="1" dirty="0" smtClean="0"/>
            <a:t>Making effective Presentation</a:t>
          </a:r>
          <a:endParaRPr lang="en-US" sz="1800" b="1" dirty="0"/>
        </a:p>
      </dgm:t>
    </dgm:pt>
    <dgm:pt modelId="{CCF8221A-5651-46DA-89DC-BC5C92BC350F}" type="parTrans" cxnId="{EF1962F3-496D-45E8-9F0D-32E72C7546AD}">
      <dgm:prSet/>
      <dgm:spPr/>
      <dgm:t>
        <a:bodyPr/>
        <a:lstStyle/>
        <a:p>
          <a:endParaRPr lang="en-US"/>
        </a:p>
      </dgm:t>
    </dgm:pt>
    <dgm:pt modelId="{7C2B3C40-2454-42D8-9EFB-EDDDFEA0B6CA}" type="sibTrans" cxnId="{EF1962F3-496D-45E8-9F0D-32E72C7546AD}">
      <dgm:prSet/>
      <dgm:spPr/>
      <dgm:t>
        <a:bodyPr/>
        <a:lstStyle/>
        <a:p>
          <a:endParaRPr lang="en-US"/>
        </a:p>
      </dgm:t>
    </dgm:pt>
    <dgm:pt modelId="{0D723B3C-D3CB-427C-BEBB-59E769C3CDF5}">
      <dgm:prSet phldrT="[Text]" custT="1"/>
      <dgm:spPr/>
      <dgm:t>
        <a:bodyPr/>
        <a:lstStyle/>
        <a:p>
          <a:r>
            <a:rPr lang="en-US" sz="4000" b="1" dirty="0" smtClean="0"/>
            <a:t>Personal</a:t>
          </a:r>
        </a:p>
        <a:p>
          <a:r>
            <a:rPr lang="en-US" sz="4000" b="1" dirty="0" smtClean="0"/>
            <a:t>Presentation</a:t>
          </a:r>
        </a:p>
        <a:p>
          <a:r>
            <a:rPr lang="en-US" sz="2000" b="1" dirty="0" smtClean="0"/>
            <a:t>Presenting and communicating</a:t>
          </a:r>
          <a:r>
            <a:rPr lang="en-US" sz="2000" dirty="0" smtClean="0"/>
            <a:t> </a:t>
          </a:r>
          <a:endParaRPr lang="en-US" sz="2000" dirty="0"/>
        </a:p>
      </dgm:t>
    </dgm:pt>
    <dgm:pt modelId="{A401313C-819B-4BA7-940C-B3E64A3DC9B2}" type="parTrans" cxnId="{12AC0441-3A5B-4197-9BC2-60D0556924B2}">
      <dgm:prSet/>
      <dgm:spPr/>
      <dgm:t>
        <a:bodyPr/>
        <a:lstStyle/>
        <a:p>
          <a:endParaRPr lang="en-US"/>
        </a:p>
      </dgm:t>
    </dgm:pt>
    <dgm:pt modelId="{E3656C2B-E0D8-4214-8324-1D9ABF4ED43A}" type="sibTrans" cxnId="{12AC0441-3A5B-4197-9BC2-60D0556924B2}">
      <dgm:prSet/>
      <dgm:spPr/>
      <dgm:t>
        <a:bodyPr/>
        <a:lstStyle/>
        <a:p>
          <a:endParaRPr lang="en-US"/>
        </a:p>
      </dgm:t>
    </dgm:pt>
    <dgm:pt modelId="{4E94C6A1-1E14-4E0E-AA85-B3FE8E4633FF}" type="pres">
      <dgm:prSet presAssocID="{72190FF3-4F31-4105-979A-AECC7652B463}" presName="hierChild1" presStyleCnt="0">
        <dgm:presLayoutVars>
          <dgm:orgChart val="1"/>
          <dgm:chPref val="1"/>
          <dgm:dir/>
          <dgm:animOne val="branch"/>
          <dgm:animLvl val="lvl"/>
          <dgm:resizeHandles/>
        </dgm:presLayoutVars>
      </dgm:prSet>
      <dgm:spPr/>
      <dgm:t>
        <a:bodyPr/>
        <a:lstStyle/>
        <a:p>
          <a:endParaRPr lang="en-US"/>
        </a:p>
      </dgm:t>
    </dgm:pt>
    <dgm:pt modelId="{FBD360D8-21AC-47A7-9A7E-288CDD24CA6F}" type="pres">
      <dgm:prSet presAssocID="{A2DE257A-65B5-43E6-84F1-5E41CFFC42FD}" presName="hierRoot1" presStyleCnt="0">
        <dgm:presLayoutVars>
          <dgm:hierBranch val="init"/>
        </dgm:presLayoutVars>
      </dgm:prSet>
      <dgm:spPr/>
    </dgm:pt>
    <dgm:pt modelId="{8EDD1014-2DA9-4FE8-BF10-7AF9F6AEC0AE}" type="pres">
      <dgm:prSet presAssocID="{A2DE257A-65B5-43E6-84F1-5E41CFFC42FD}" presName="rootComposite1" presStyleCnt="0"/>
      <dgm:spPr/>
    </dgm:pt>
    <dgm:pt modelId="{646E03BC-B0ED-4627-9E1F-AC3FDB8468BC}" type="pres">
      <dgm:prSet presAssocID="{A2DE257A-65B5-43E6-84F1-5E41CFFC42FD}" presName="rootText1" presStyleLbl="node0" presStyleIdx="0" presStyleCnt="1">
        <dgm:presLayoutVars>
          <dgm:chPref val="3"/>
        </dgm:presLayoutVars>
      </dgm:prSet>
      <dgm:spPr/>
      <dgm:t>
        <a:bodyPr/>
        <a:lstStyle/>
        <a:p>
          <a:endParaRPr lang="en-US"/>
        </a:p>
      </dgm:t>
    </dgm:pt>
    <dgm:pt modelId="{21F94162-BEDC-481A-87DC-801D76BC7044}" type="pres">
      <dgm:prSet presAssocID="{A2DE257A-65B5-43E6-84F1-5E41CFFC42FD}" presName="rootConnector1" presStyleLbl="node1" presStyleIdx="0" presStyleCnt="0"/>
      <dgm:spPr/>
      <dgm:t>
        <a:bodyPr/>
        <a:lstStyle/>
        <a:p>
          <a:endParaRPr lang="en-US"/>
        </a:p>
      </dgm:t>
    </dgm:pt>
    <dgm:pt modelId="{F551FE9A-2E5A-4FD9-8978-0191C93C2192}" type="pres">
      <dgm:prSet presAssocID="{A2DE257A-65B5-43E6-84F1-5E41CFFC42FD}" presName="hierChild2" presStyleCnt="0"/>
      <dgm:spPr/>
    </dgm:pt>
    <dgm:pt modelId="{3B4FC0ED-81EB-4438-A96D-0A2B35696888}" type="pres">
      <dgm:prSet presAssocID="{CCF8221A-5651-46DA-89DC-BC5C92BC350F}" presName="Name37" presStyleLbl="parChTrans1D2" presStyleIdx="0" presStyleCnt="2"/>
      <dgm:spPr/>
      <dgm:t>
        <a:bodyPr/>
        <a:lstStyle/>
        <a:p>
          <a:endParaRPr lang="en-US"/>
        </a:p>
      </dgm:t>
    </dgm:pt>
    <dgm:pt modelId="{21FEBA23-233C-4501-B5ED-959666F46C92}" type="pres">
      <dgm:prSet presAssocID="{55A17F89-B6F8-4F0A-BA90-F32C24F498A0}" presName="hierRoot2" presStyleCnt="0">
        <dgm:presLayoutVars>
          <dgm:hierBranch val="init"/>
        </dgm:presLayoutVars>
      </dgm:prSet>
      <dgm:spPr/>
    </dgm:pt>
    <dgm:pt modelId="{101AF245-6F24-4CB9-8498-C50FCE28F0CF}" type="pres">
      <dgm:prSet presAssocID="{55A17F89-B6F8-4F0A-BA90-F32C24F498A0}" presName="rootComposite" presStyleCnt="0"/>
      <dgm:spPr/>
    </dgm:pt>
    <dgm:pt modelId="{681F1B1A-8186-4600-8162-AE58CA982E25}" type="pres">
      <dgm:prSet presAssocID="{55A17F89-B6F8-4F0A-BA90-F32C24F498A0}" presName="rootText" presStyleLbl="node2" presStyleIdx="0" presStyleCnt="2" custScaleY="112858">
        <dgm:presLayoutVars>
          <dgm:chPref val="3"/>
        </dgm:presLayoutVars>
      </dgm:prSet>
      <dgm:spPr/>
      <dgm:t>
        <a:bodyPr/>
        <a:lstStyle/>
        <a:p>
          <a:endParaRPr lang="en-US"/>
        </a:p>
      </dgm:t>
    </dgm:pt>
    <dgm:pt modelId="{DA327DE7-E955-4343-A36E-BD54F9262170}" type="pres">
      <dgm:prSet presAssocID="{55A17F89-B6F8-4F0A-BA90-F32C24F498A0}" presName="rootConnector" presStyleLbl="node2" presStyleIdx="0" presStyleCnt="2"/>
      <dgm:spPr/>
      <dgm:t>
        <a:bodyPr/>
        <a:lstStyle/>
        <a:p>
          <a:endParaRPr lang="en-US"/>
        </a:p>
      </dgm:t>
    </dgm:pt>
    <dgm:pt modelId="{BE5EA8AC-FA63-472E-A305-68D0FBD85359}" type="pres">
      <dgm:prSet presAssocID="{55A17F89-B6F8-4F0A-BA90-F32C24F498A0}" presName="hierChild4" presStyleCnt="0"/>
      <dgm:spPr/>
    </dgm:pt>
    <dgm:pt modelId="{AF8C11AF-C238-4922-A74F-1B49090444F4}" type="pres">
      <dgm:prSet presAssocID="{55A17F89-B6F8-4F0A-BA90-F32C24F498A0}" presName="hierChild5" presStyleCnt="0"/>
      <dgm:spPr/>
    </dgm:pt>
    <dgm:pt modelId="{617F4E50-1C17-4EA6-B988-2B1232185106}" type="pres">
      <dgm:prSet presAssocID="{A401313C-819B-4BA7-940C-B3E64A3DC9B2}" presName="Name37" presStyleLbl="parChTrans1D2" presStyleIdx="1" presStyleCnt="2"/>
      <dgm:spPr/>
      <dgm:t>
        <a:bodyPr/>
        <a:lstStyle/>
        <a:p>
          <a:endParaRPr lang="en-US"/>
        </a:p>
      </dgm:t>
    </dgm:pt>
    <dgm:pt modelId="{0E060819-B791-4795-A23B-3CDFF76923F7}" type="pres">
      <dgm:prSet presAssocID="{0D723B3C-D3CB-427C-BEBB-59E769C3CDF5}" presName="hierRoot2" presStyleCnt="0">
        <dgm:presLayoutVars>
          <dgm:hierBranch val="init"/>
        </dgm:presLayoutVars>
      </dgm:prSet>
      <dgm:spPr/>
    </dgm:pt>
    <dgm:pt modelId="{85550F1C-C233-40D7-A57C-4688CCBD9FEF}" type="pres">
      <dgm:prSet presAssocID="{0D723B3C-D3CB-427C-BEBB-59E769C3CDF5}" presName="rootComposite" presStyleCnt="0"/>
      <dgm:spPr/>
    </dgm:pt>
    <dgm:pt modelId="{7BB4A668-716F-46AB-B252-DD12FEB3D93C}" type="pres">
      <dgm:prSet presAssocID="{0D723B3C-D3CB-427C-BEBB-59E769C3CDF5}" presName="rootText" presStyleLbl="node2" presStyleIdx="1" presStyleCnt="2" custScaleY="112858">
        <dgm:presLayoutVars>
          <dgm:chPref val="3"/>
        </dgm:presLayoutVars>
      </dgm:prSet>
      <dgm:spPr/>
      <dgm:t>
        <a:bodyPr/>
        <a:lstStyle/>
        <a:p>
          <a:endParaRPr lang="en-US"/>
        </a:p>
      </dgm:t>
    </dgm:pt>
    <dgm:pt modelId="{5F01A96A-2125-43EC-B108-86F14B14C1E2}" type="pres">
      <dgm:prSet presAssocID="{0D723B3C-D3CB-427C-BEBB-59E769C3CDF5}" presName="rootConnector" presStyleLbl="node2" presStyleIdx="1" presStyleCnt="2"/>
      <dgm:spPr/>
      <dgm:t>
        <a:bodyPr/>
        <a:lstStyle/>
        <a:p>
          <a:endParaRPr lang="en-US"/>
        </a:p>
      </dgm:t>
    </dgm:pt>
    <dgm:pt modelId="{2EBB4DC2-4E21-4B2E-BC0A-84C609797AE0}" type="pres">
      <dgm:prSet presAssocID="{0D723B3C-D3CB-427C-BEBB-59E769C3CDF5}" presName="hierChild4" presStyleCnt="0"/>
      <dgm:spPr/>
    </dgm:pt>
    <dgm:pt modelId="{E9DB2C5A-338A-4AB1-9807-E04EA6EF6113}" type="pres">
      <dgm:prSet presAssocID="{0D723B3C-D3CB-427C-BEBB-59E769C3CDF5}" presName="hierChild5" presStyleCnt="0"/>
      <dgm:spPr/>
    </dgm:pt>
    <dgm:pt modelId="{ED1330A7-50A1-4FCE-AC82-8316F00DAA0C}" type="pres">
      <dgm:prSet presAssocID="{A2DE257A-65B5-43E6-84F1-5E41CFFC42FD}" presName="hierChild3" presStyleCnt="0"/>
      <dgm:spPr/>
    </dgm:pt>
  </dgm:ptLst>
  <dgm:cxnLst>
    <dgm:cxn modelId="{B906BA54-EAA2-4868-A3C2-735279EFDEAF}" type="presOf" srcId="{A401313C-819B-4BA7-940C-B3E64A3DC9B2}" destId="{617F4E50-1C17-4EA6-B988-2B1232185106}" srcOrd="0" destOrd="0" presId="urn:microsoft.com/office/officeart/2005/8/layout/orgChart1"/>
    <dgm:cxn modelId="{EE8557EC-EFE9-49ED-9972-4774BDA0FF5C}" srcId="{72190FF3-4F31-4105-979A-AECC7652B463}" destId="{A2DE257A-65B5-43E6-84F1-5E41CFFC42FD}" srcOrd="0" destOrd="0" parTransId="{6F372E8F-BDFA-4D4B-9718-9743E5120879}" sibTransId="{B93B241E-25FF-415A-8F1C-1B03999565CF}"/>
    <dgm:cxn modelId="{EF1962F3-496D-45E8-9F0D-32E72C7546AD}" srcId="{A2DE257A-65B5-43E6-84F1-5E41CFFC42FD}" destId="{55A17F89-B6F8-4F0A-BA90-F32C24F498A0}" srcOrd="0" destOrd="0" parTransId="{CCF8221A-5651-46DA-89DC-BC5C92BC350F}" sibTransId="{7C2B3C40-2454-42D8-9EFB-EDDDFEA0B6CA}"/>
    <dgm:cxn modelId="{12AC0441-3A5B-4197-9BC2-60D0556924B2}" srcId="{A2DE257A-65B5-43E6-84F1-5E41CFFC42FD}" destId="{0D723B3C-D3CB-427C-BEBB-59E769C3CDF5}" srcOrd="1" destOrd="0" parTransId="{A401313C-819B-4BA7-940C-B3E64A3DC9B2}" sibTransId="{E3656C2B-E0D8-4214-8324-1D9ABF4ED43A}"/>
    <dgm:cxn modelId="{45EFDFF9-931D-4F1F-8560-FF369EE7C883}" type="presOf" srcId="{55A17F89-B6F8-4F0A-BA90-F32C24F498A0}" destId="{DA327DE7-E955-4343-A36E-BD54F9262170}" srcOrd="1" destOrd="0" presId="urn:microsoft.com/office/officeart/2005/8/layout/orgChart1"/>
    <dgm:cxn modelId="{75E240BD-2019-4154-AF60-A926D86534A6}" type="presOf" srcId="{55A17F89-B6F8-4F0A-BA90-F32C24F498A0}" destId="{681F1B1A-8186-4600-8162-AE58CA982E25}" srcOrd="0" destOrd="0" presId="urn:microsoft.com/office/officeart/2005/8/layout/orgChart1"/>
    <dgm:cxn modelId="{13E4BB68-B692-4268-A654-DCFDAFC144F6}" type="presOf" srcId="{A2DE257A-65B5-43E6-84F1-5E41CFFC42FD}" destId="{646E03BC-B0ED-4627-9E1F-AC3FDB8468BC}" srcOrd="0" destOrd="0" presId="urn:microsoft.com/office/officeart/2005/8/layout/orgChart1"/>
    <dgm:cxn modelId="{1F4EEA31-6942-4B0E-B3F2-FF138015858D}" type="presOf" srcId="{72190FF3-4F31-4105-979A-AECC7652B463}" destId="{4E94C6A1-1E14-4E0E-AA85-B3FE8E4633FF}" srcOrd="0" destOrd="0" presId="urn:microsoft.com/office/officeart/2005/8/layout/orgChart1"/>
    <dgm:cxn modelId="{0E65F238-22E1-4AB7-ADA5-231C882BAA01}" type="presOf" srcId="{0D723B3C-D3CB-427C-BEBB-59E769C3CDF5}" destId="{7BB4A668-716F-46AB-B252-DD12FEB3D93C}" srcOrd="0" destOrd="0" presId="urn:microsoft.com/office/officeart/2005/8/layout/orgChart1"/>
    <dgm:cxn modelId="{11810969-77E7-4199-87A3-8631F2593D03}" type="presOf" srcId="{A2DE257A-65B5-43E6-84F1-5E41CFFC42FD}" destId="{21F94162-BEDC-481A-87DC-801D76BC7044}" srcOrd="1" destOrd="0" presId="urn:microsoft.com/office/officeart/2005/8/layout/orgChart1"/>
    <dgm:cxn modelId="{6FFFADDC-DC49-4815-90CE-6BB179999D68}" type="presOf" srcId="{CCF8221A-5651-46DA-89DC-BC5C92BC350F}" destId="{3B4FC0ED-81EB-4438-A96D-0A2B35696888}" srcOrd="0" destOrd="0" presId="urn:microsoft.com/office/officeart/2005/8/layout/orgChart1"/>
    <dgm:cxn modelId="{17FDE4A6-BA46-474D-90FE-E6570B8C7E18}" type="presOf" srcId="{0D723B3C-D3CB-427C-BEBB-59E769C3CDF5}" destId="{5F01A96A-2125-43EC-B108-86F14B14C1E2}" srcOrd="1" destOrd="0" presId="urn:microsoft.com/office/officeart/2005/8/layout/orgChart1"/>
    <dgm:cxn modelId="{B766904F-2F1B-4889-A13A-4A414E9207B2}" type="presParOf" srcId="{4E94C6A1-1E14-4E0E-AA85-B3FE8E4633FF}" destId="{FBD360D8-21AC-47A7-9A7E-288CDD24CA6F}" srcOrd="0" destOrd="0" presId="urn:microsoft.com/office/officeart/2005/8/layout/orgChart1"/>
    <dgm:cxn modelId="{73CA8AC0-9BD6-4A10-B3AA-F0993D28C426}" type="presParOf" srcId="{FBD360D8-21AC-47A7-9A7E-288CDD24CA6F}" destId="{8EDD1014-2DA9-4FE8-BF10-7AF9F6AEC0AE}" srcOrd="0" destOrd="0" presId="urn:microsoft.com/office/officeart/2005/8/layout/orgChart1"/>
    <dgm:cxn modelId="{7400072A-F73D-41D8-99BA-2AC87C6A34DB}" type="presParOf" srcId="{8EDD1014-2DA9-4FE8-BF10-7AF9F6AEC0AE}" destId="{646E03BC-B0ED-4627-9E1F-AC3FDB8468BC}" srcOrd="0" destOrd="0" presId="urn:microsoft.com/office/officeart/2005/8/layout/orgChart1"/>
    <dgm:cxn modelId="{3C29CB2C-C48F-4BB6-B81A-6613F5F3A697}" type="presParOf" srcId="{8EDD1014-2DA9-4FE8-BF10-7AF9F6AEC0AE}" destId="{21F94162-BEDC-481A-87DC-801D76BC7044}" srcOrd="1" destOrd="0" presId="urn:microsoft.com/office/officeart/2005/8/layout/orgChart1"/>
    <dgm:cxn modelId="{EB2AA8EF-FC58-4469-B9D4-EA177A7196E0}" type="presParOf" srcId="{FBD360D8-21AC-47A7-9A7E-288CDD24CA6F}" destId="{F551FE9A-2E5A-4FD9-8978-0191C93C2192}" srcOrd="1" destOrd="0" presId="urn:microsoft.com/office/officeart/2005/8/layout/orgChart1"/>
    <dgm:cxn modelId="{6C242304-F88A-4D7C-B89E-7178CE3629CA}" type="presParOf" srcId="{F551FE9A-2E5A-4FD9-8978-0191C93C2192}" destId="{3B4FC0ED-81EB-4438-A96D-0A2B35696888}" srcOrd="0" destOrd="0" presId="urn:microsoft.com/office/officeart/2005/8/layout/orgChart1"/>
    <dgm:cxn modelId="{B32B31FB-C9BE-434E-AE9B-9C354B84F95A}" type="presParOf" srcId="{F551FE9A-2E5A-4FD9-8978-0191C93C2192}" destId="{21FEBA23-233C-4501-B5ED-959666F46C92}" srcOrd="1" destOrd="0" presId="urn:microsoft.com/office/officeart/2005/8/layout/orgChart1"/>
    <dgm:cxn modelId="{CC7D8A5B-AA9A-428B-9E11-1FA2B1513C82}" type="presParOf" srcId="{21FEBA23-233C-4501-B5ED-959666F46C92}" destId="{101AF245-6F24-4CB9-8498-C50FCE28F0CF}" srcOrd="0" destOrd="0" presId="urn:microsoft.com/office/officeart/2005/8/layout/orgChart1"/>
    <dgm:cxn modelId="{1C1D66E0-DC5F-475C-B296-24C02AAF37B2}" type="presParOf" srcId="{101AF245-6F24-4CB9-8498-C50FCE28F0CF}" destId="{681F1B1A-8186-4600-8162-AE58CA982E25}" srcOrd="0" destOrd="0" presId="urn:microsoft.com/office/officeart/2005/8/layout/orgChart1"/>
    <dgm:cxn modelId="{9024F938-5A5A-43F9-BC47-D30BAD858274}" type="presParOf" srcId="{101AF245-6F24-4CB9-8498-C50FCE28F0CF}" destId="{DA327DE7-E955-4343-A36E-BD54F9262170}" srcOrd="1" destOrd="0" presId="urn:microsoft.com/office/officeart/2005/8/layout/orgChart1"/>
    <dgm:cxn modelId="{B6F92108-ABCB-4B0D-972C-823D4D4FAF25}" type="presParOf" srcId="{21FEBA23-233C-4501-B5ED-959666F46C92}" destId="{BE5EA8AC-FA63-472E-A305-68D0FBD85359}" srcOrd="1" destOrd="0" presId="urn:microsoft.com/office/officeart/2005/8/layout/orgChart1"/>
    <dgm:cxn modelId="{E0130B8F-398D-4EA3-9571-4625FEB081DA}" type="presParOf" srcId="{21FEBA23-233C-4501-B5ED-959666F46C92}" destId="{AF8C11AF-C238-4922-A74F-1B49090444F4}" srcOrd="2" destOrd="0" presId="urn:microsoft.com/office/officeart/2005/8/layout/orgChart1"/>
    <dgm:cxn modelId="{BC735628-D4C6-41FF-8218-D1D62C394256}" type="presParOf" srcId="{F551FE9A-2E5A-4FD9-8978-0191C93C2192}" destId="{617F4E50-1C17-4EA6-B988-2B1232185106}" srcOrd="2" destOrd="0" presId="urn:microsoft.com/office/officeart/2005/8/layout/orgChart1"/>
    <dgm:cxn modelId="{FE740CC2-0762-49AD-9F8D-788A1AA1F181}" type="presParOf" srcId="{F551FE9A-2E5A-4FD9-8978-0191C93C2192}" destId="{0E060819-B791-4795-A23B-3CDFF76923F7}" srcOrd="3" destOrd="0" presId="urn:microsoft.com/office/officeart/2005/8/layout/orgChart1"/>
    <dgm:cxn modelId="{77C5AE7C-8A19-44D0-8CA5-E3247629CD2F}" type="presParOf" srcId="{0E060819-B791-4795-A23B-3CDFF76923F7}" destId="{85550F1C-C233-40D7-A57C-4688CCBD9FEF}" srcOrd="0" destOrd="0" presId="urn:microsoft.com/office/officeart/2005/8/layout/orgChart1"/>
    <dgm:cxn modelId="{09DC118D-0794-4E66-9AAC-DD04EF2ACB77}" type="presParOf" srcId="{85550F1C-C233-40D7-A57C-4688CCBD9FEF}" destId="{7BB4A668-716F-46AB-B252-DD12FEB3D93C}" srcOrd="0" destOrd="0" presId="urn:microsoft.com/office/officeart/2005/8/layout/orgChart1"/>
    <dgm:cxn modelId="{717DD7C3-A59D-457E-A651-EFE7ADBF64EA}" type="presParOf" srcId="{85550F1C-C233-40D7-A57C-4688CCBD9FEF}" destId="{5F01A96A-2125-43EC-B108-86F14B14C1E2}" srcOrd="1" destOrd="0" presId="urn:microsoft.com/office/officeart/2005/8/layout/orgChart1"/>
    <dgm:cxn modelId="{EA63020A-BCB1-4314-B7EA-705D04690B8F}" type="presParOf" srcId="{0E060819-B791-4795-A23B-3CDFF76923F7}" destId="{2EBB4DC2-4E21-4B2E-BC0A-84C609797AE0}" srcOrd="1" destOrd="0" presId="urn:microsoft.com/office/officeart/2005/8/layout/orgChart1"/>
    <dgm:cxn modelId="{9AFBDD0D-3A28-4639-90CB-444C9604E7A0}" type="presParOf" srcId="{0E060819-B791-4795-A23B-3CDFF76923F7}" destId="{E9DB2C5A-338A-4AB1-9807-E04EA6EF6113}" srcOrd="2" destOrd="0" presId="urn:microsoft.com/office/officeart/2005/8/layout/orgChart1"/>
    <dgm:cxn modelId="{54E56E95-A07E-4A24-927F-2266397C5831}" type="presParOf" srcId="{FBD360D8-21AC-47A7-9A7E-288CDD24CA6F}" destId="{ED1330A7-50A1-4FCE-AC82-8316F00DAA0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a:solidFill>
          <a:srgbClr val="FF0000"/>
        </a:solidFill>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E4B41646-5DB7-4C7E-BA21-95E48388B96E}" type="presOf" srcId="{F675EBEE-9A75-4356-8501-2E882A91C83B}" destId="{44AD73C2-E751-4DC2-9972-79476A65BEBA}" srcOrd="0" destOrd="0" presId="urn:microsoft.com/office/officeart/2005/8/layout/chevron1"/>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16174E-7BCC-45FA-B118-C1347EEBA85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3A48945-801D-42F0-9497-5E22C7787477}">
      <dgm:prSet phldrT="[Text]"/>
      <dgm:spPr/>
      <dgm:t>
        <a:bodyPr/>
        <a:lstStyle/>
        <a:p>
          <a:r>
            <a:rPr lang="en-US" dirty="0" smtClean="0"/>
            <a:t>Q1</a:t>
          </a:r>
          <a:endParaRPr lang="en-US" dirty="0"/>
        </a:p>
      </dgm:t>
    </dgm:pt>
    <dgm:pt modelId="{CEAFAC16-AE9D-4537-B931-9BF06D3A90FB}" type="parTrans" cxnId="{57CDC6AA-27EF-4557-B1AC-62FAC924BA21}">
      <dgm:prSet/>
      <dgm:spPr/>
      <dgm:t>
        <a:bodyPr/>
        <a:lstStyle/>
        <a:p>
          <a:endParaRPr lang="en-US"/>
        </a:p>
      </dgm:t>
    </dgm:pt>
    <dgm:pt modelId="{34D58A3E-F554-4737-9D92-D6BFD59F4FBA}" type="sibTrans" cxnId="{57CDC6AA-27EF-4557-B1AC-62FAC924BA21}">
      <dgm:prSet/>
      <dgm:spPr/>
      <dgm:t>
        <a:bodyPr/>
        <a:lstStyle/>
        <a:p>
          <a:endParaRPr lang="en-US"/>
        </a:p>
      </dgm:t>
    </dgm:pt>
    <dgm:pt modelId="{0EA1AC43-1714-4B76-A4B2-3CCB25D58388}">
      <dgm:prSet phldrT="[Text]"/>
      <dgm:spPr/>
      <dgm:t>
        <a:bodyPr/>
        <a:lstStyle/>
        <a:p>
          <a:r>
            <a:rPr lang="en-US" dirty="0" smtClean="0"/>
            <a:t>7.5</a:t>
          </a:r>
          <a:endParaRPr lang="en-US" dirty="0"/>
        </a:p>
      </dgm:t>
    </dgm:pt>
    <dgm:pt modelId="{E13BBD16-9E48-4A32-B352-BDDA451D32F6}" type="parTrans" cxnId="{825FBEA4-C7BB-45D5-AD56-485841D5B212}">
      <dgm:prSet/>
      <dgm:spPr/>
      <dgm:t>
        <a:bodyPr/>
        <a:lstStyle/>
        <a:p>
          <a:endParaRPr lang="en-US"/>
        </a:p>
      </dgm:t>
    </dgm:pt>
    <dgm:pt modelId="{6206E8E9-C8AD-479A-9539-FAF6E975C759}" type="sibTrans" cxnId="{825FBEA4-C7BB-45D5-AD56-485841D5B212}">
      <dgm:prSet/>
      <dgm:spPr/>
      <dgm:t>
        <a:bodyPr/>
        <a:lstStyle/>
        <a:p>
          <a:endParaRPr lang="en-US"/>
        </a:p>
      </dgm:t>
    </dgm:pt>
    <dgm:pt modelId="{D818B83D-A9E8-42F1-AF85-20F737998BA6}">
      <dgm:prSet phldrT="[Text]"/>
      <dgm:spPr/>
      <dgm:t>
        <a:bodyPr/>
        <a:lstStyle/>
        <a:p>
          <a:r>
            <a:rPr lang="en-US" dirty="0" smtClean="0"/>
            <a:t>Q2</a:t>
          </a:r>
          <a:endParaRPr lang="en-US" dirty="0"/>
        </a:p>
      </dgm:t>
    </dgm:pt>
    <dgm:pt modelId="{45717737-A932-4832-A1B4-2D3593424A6B}" type="parTrans" cxnId="{57FADB2A-1412-410E-B122-A46896BA1D2C}">
      <dgm:prSet/>
      <dgm:spPr/>
      <dgm:t>
        <a:bodyPr/>
        <a:lstStyle/>
        <a:p>
          <a:endParaRPr lang="en-US"/>
        </a:p>
      </dgm:t>
    </dgm:pt>
    <dgm:pt modelId="{00C9E232-E308-43EA-889E-912DC6BAE74D}" type="sibTrans" cxnId="{57FADB2A-1412-410E-B122-A46896BA1D2C}">
      <dgm:prSet/>
      <dgm:spPr/>
      <dgm:t>
        <a:bodyPr/>
        <a:lstStyle/>
        <a:p>
          <a:endParaRPr lang="en-US"/>
        </a:p>
      </dgm:t>
    </dgm:pt>
    <dgm:pt modelId="{312CDD9B-0F55-4909-A0E3-0B8F821943D4}">
      <dgm:prSet phldrT="[Text]"/>
      <dgm:spPr/>
      <dgm:t>
        <a:bodyPr/>
        <a:lstStyle/>
        <a:p>
          <a:r>
            <a:rPr lang="en-US" dirty="0" smtClean="0"/>
            <a:t>3.1</a:t>
          </a:r>
          <a:endParaRPr lang="en-US" dirty="0"/>
        </a:p>
      </dgm:t>
    </dgm:pt>
    <dgm:pt modelId="{1F50F252-CEB1-4087-9F2D-178E7397C9FC}" type="parTrans" cxnId="{BCCC66C6-DF24-448D-9B6F-46EC04848096}">
      <dgm:prSet/>
      <dgm:spPr/>
      <dgm:t>
        <a:bodyPr/>
        <a:lstStyle/>
        <a:p>
          <a:endParaRPr lang="en-US"/>
        </a:p>
      </dgm:t>
    </dgm:pt>
    <dgm:pt modelId="{8CA0ABB5-EB62-4433-BB14-7ED7A7AF6361}" type="sibTrans" cxnId="{BCCC66C6-DF24-448D-9B6F-46EC04848096}">
      <dgm:prSet/>
      <dgm:spPr/>
      <dgm:t>
        <a:bodyPr/>
        <a:lstStyle/>
        <a:p>
          <a:endParaRPr lang="en-US"/>
        </a:p>
      </dgm:t>
    </dgm:pt>
    <dgm:pt modelId="{FF4BE023-E08C-4701-ACB5-F4E352C015C5}">
      <dgm:prSet phldrT="[Text]"/>
      <dgm:spPr/>
      <dgm:t>
        <a:bodyPr/>
        <a:lstStyle/>
        <a:p>
          <a:r>
            <a:rPr lang="en-US" dirty="0" smtClean="0"/>
            <a:t>Q3</a:t>
          </a:r>
          <a:endParaRPr lang="en-US" dirty="0"/>
        </a:p>
      </dgm:t>
    </dgm:pt>
    <dgm:pt modelId="{31A1611A-9F1E-43B1-B33C-331A92125DDD}" type="parTrans" cxnId="{FAB9FBE5-EB3E-4F32-9BC5-E211C10A81F4}">
      <dgm:prSet/>
      <dgm:spPr/>
      <dgm:t>
        <a:bodyPr/>
        <a:lstStyle/>
        <a:p>
          <a:endParaRPr lang="en-US"/>
        </a:p>
      </dgm:t>
    </dgm:pt>
    <dgm:pt modelId="{00C29DA4-9C12-44CD-B31F-C071026D1E22}" type="sibTrans" cxnId="{FAB9FBE5-EB3E-4F32-9BC5-E211C10A81F4}">
      <dgm:prSet/>
      <dgm:spPr/>
      <dgm:t>
        <a:bodyPr/>
        <a:lstStyle/>
        <a:p>
          <a:endParaRPr lang="en-US"/>
        </a:p>
      </dgm:t>
    </dgm:pt>
    <dgm:pt modelId="{B834E63A-377B-4215-B8AA-7594F39BAEF7}">
      <dgm:prSet phldrT="[Text]"/>
      <dgm:spPr/>
      <dgm:t>
        <a:bodyPr/>
        <a:lstStyle/>
        <a:p>
          <a:r>
            <a:rPr lang="en-US" dirty="0" smtClean="0"/>
            <a:t>1.1</a:t>
          </a:r>
          <a:endParaRPr lang="en-US" dirty="0"/>
        </a:p>
      </dgm:t>
    </dgm:pt>
    <dgm:pt modelId="{01041148-E3F6-4221-94B1-2C92C653D1F3}" type="parTrans" cxnId="{80E28653-8584-4F20-9DF0-CA3801FB226D}">
      <dgm:prSet/>
      <dgm:spPr/>
      <dgm:t>
        <a:bodyPr/>
        <a:lstStyle/>
        <a:p>
          <a:endParaRPr lang="en-US"/>
        </a:p>
      </dgm:t>
    </dgm:pt>
    <dgm:pt modelId="{F3D82A78-5AA8-48CB-A9C0-A0C10353FC2E}" type="sibTrans" cxnId="{80E28653-8584-4F20-9DF0-CA3801FB226D}">
      <dgm:prSet/>
      <dgm:spPr/>
      <dgm:t>
        <a:bodyPr/>
        <a:lstStyle/>
        <a:p>
          <a:endParaRPr lang="en-US"/>
        </a:p>
      </dgm:t>
    </dgm:pt>
    <dgm:pt modelId="{216CC665-09E7-433D-AE58-4D0F4A3513A7}">
      <dgm:prSet phldrT="[Text]"/>
      <dgm:spPr/>
      <dgm:t>
        <a:bodyPr/>
        <a:lstStyle/>
        <a:p>
          <a:r>
            <a:rPr lang="en-US" dirty="0" smtClean="0"/>
            <a:t>Q4</a:t>
          </a:r>
          <a:endParaRPr lang="en-US" dirty="0"/>
        </a:p>
      </dgm:t>
    </dgm:pt>
    <dgm:pt modelId="{66A67E75-3079-4345-A2CD-995D535A4891}" type="parTrans" cxnId="{A6AD2CC3-8B8B-4794-9004-BE12ED8C9DF3}">
      <dgm:prSet/>
      <dgm:spPr/>
      <dgm:t>
        <a:bodyPr/>
        <a:lstStyle/>
        <a:p>
          <a:endParaRPr lang="en-US"/>
        </a:p>
      </dgm:t>
    </dgm:pt>
    <dgm:pt modelId="{6DE9FAF5-C930-433D-AC51-AA05891A6EEF}" type="sibTrans" cxnId="{A6AD2CC3-8B8B-4794-9004-BE12ED8C9DF3}">
      <dgm:prSet/>
      <dgm:spPr/>
      <dgm:t>
        <a:bodyPr/>
        <a:lstStyle/>
        <a:p>
          <a:endParaRPr lang="en-US"/>
        </a:p>
      </dgm:t>
    </dgm:pt>
    <dgm:pt modelId="{C4539A7E-BDF6-43AF-BC95-BF93BF4383E0}">
      <dgm:prSet phldrT="[Text]"/>
      <dgm:spPr/>
      <dgm:t>
        <a:bodyPr/>
        <a:lstStyle/>
        <a:p>
          <a:r>
            <a:rPr lang="en-US" dirty="0" smtClean="0"/>
            <a:t>1.5</a:t>
          </a:r>
          <a:endParaRPr lang="en-US" dirty="0"/>
        </a:p>
      </dgm:t>
    </dgm:pt>
    <dgm:pt modelId="{53064DBD-E52D-475E-BFDB-ED3BFF1FBEA1}" type="parTrans" cxnId="{00FC1EBC-F6B2-47B4-9A99-33A244C07D3A}">
      <dgm:prSet/>
      <dgm:spPr/>
      <dgm:t>
        <a:bodyPr/>
        <a:lstStyle/>
        <a:p>
          <a:endParaRPr lang="en-US"/>
        </a:p>
      </dgm:t>
    </dgm:pt>
    <dgm:pt modelId="{991C63E9-28C4-4281-A7FD-447AA180EA27}" type="sibTrans" cxnId="{00FC1EBC-F6B2-47B4-9A99-33A244C07D3A}">
      <dgm:prSet/>
      <dgm:spPr/>
      <dgm:t>
        <a:bodyPr/>
        <a:lstStyle/>
        <a:p>
          <a:endParaRPr lang="en-US"/>
        </a:p>
      </dgm:t>
    </dgm:pt>
    <dgm:pt modelId="{228D0BB5-D8BD-4AEA-8065-D169A0D45084}" type="pres">
      <dgm:prSet presAssocID="{D416174E-7BCC-45FA-B118-C1347EEBA854}" presName="Name0" presStyleCnt="0">
        <dgm:presLayoutVars>
          <dgm:dir/>
          <dgm:animLvl val="lvl"/>
          <dgm:resizeHandles val="exact"/>
        </dgm:presLayoutVars>
      </dgm:prSet>
      <dgm:spPr/>
      <dgm:t>
        <a:bodyPr/>
        <a:lstStyle/>
        <a:p>
          <a:endParaRPr lang="en-US"/>
        </a:p>
      </dgm:t>
    </dgm:pt>
    <dgm:pt modelId="{14C16EB6-97AB-4FDD-9CFA-654F8DB07FF9}" type="pres">
      <dgm:prSet presAssocID="{93A48945-801D-42F0-9497-5E22C7787477}" presName="linNode" presStyleCnt="0"/>
      <dgm:spPr/>
    </dgm:pt>
    <dgm:pt modelId="{30678734-0671-42A9-9D0A-BBA169CA302A}" type="pres">
      <dgm:prSet presAssocID="{93A48945-801D-42F0-9497-5E22C7787477}" presName="parentText" presStyleLbl="node1" presStyleIdx="0" presStyleCnt="4">
        <dgm:presLayoutVars>
          <dgm:chMax val="1"/>
          <dgm:bulletEnabled val="1"/>
        </dgm:presLayoutVars>
      </dgm:prSet>
      <dgm:spPr/>
      <dgm:t>
        <a:bodyPr/>
        <a:lstStyle/>
        <a:p>
          <a:endParaRPr lang="en-US"/>
        </a:p>
      </dgm:t>
    </dgm:pt>
    <dgm:pt modelId="{1E93ABFD-6E9E-4655-9465-CB265EC6DC0E}" type="pres">
      <dgm:prSet presAssocID="{93A48945-801D-42F0-9497-5E22C7787477}" presName="descendantText" presStyleLbl="alignAccFollowNode1" presStyleIdx="0" presStyleCnt="4">
        <dgm:presLayoutVars>
          <dgm:bulletEnabled val="1"/>
        </dgm:presLayoutVars>
      </dgm:prSet>
      <dgm:spPr/>
      <dgm:t>
        <a:bodyPr/>
        <a:lstStyle/>
        <a:p>
          <a:endParaRPr lang="en-US"/>
        </a:p>
      </dgm:t>
    </dgm:pt>
    <dgm:pt modelId="{681294F4-388F-41AA-89FB-9D5818077143}" type="pres">
      <dgm:prSet presAssocID="{34D58A3E-F554-4737-9D92-D6BFD59F4FBA}" presName="sp" presStyleCnt="0"/>
      <dgm:spPr/>
    </dgm:pt>
    <dgm:pt modelId="{6E4445E9-CE96-4C86-9B64-F162E86F2902}" type="pres">
      <dgm:prSet presAssocID="{D818B83D-A9E8-42F1-AF85-20F737998BA6}" presName="linNode" presStyleCnt="0"/>
      <dgm:spPr/>
    </dgm:pt>
    <dgm:pt modelId="{74B88230-8DCB-407E-9DB3-D5E8C6D377A0}" type="pres">
      <dgm:prSet presAssocID="{D818B83D-A9E8-42F1-AF85-20F737998BA6}" presName="parentText" presStyleLbl="node1" presStyleIdx="1" presStyleCnt="4">
        <dgm:presLayoutVars>
          <dgm:chMax val="1"/>
          <dgm:bulletEnabled val="1"/>
        </dgm:presLayoutVars>
      </dgm:prSet>
      <dgm:spPr/>
      <dgm:t>
        <a:bodyPr/>
        <a:lstStyle/>
        <a:p>
          <a:endParaRPr lang="en-US"/>
        </a:p>
      </dgm:t>
    </dgm:pt>
    <dgm:pt modelId="{62F551C0-AAA1-4FA9-AE19-F32C1222F04B}" type="pres">
      <dgm:prSet presAssocID="{D818B83D-A9E8-42F1-AF85-20F737998BA6}" presName="descendantText" presStyleLbl="alignAccFollowNode1" presStyleIdx="1" presStyleCnt="4">
        <dgm:presLayoutVars>
          <dgm:bulletEnabled val="1"/>
        </dgm:presLayoutVars>
      </dgm:prSet>
      <dgm:spPr/>
      <dgm:t>
        <a:bodyPr/>
        <a:lstStyle/>
        <a:p>
          <a:endParaRPr lang="en-US"/>
        </a:p>
      </dgm:t>
    </dgm:pt>
    <dgm:pt modelId="{E1A42B38-B079-44FB-84BF-CDA8E884DE88}" type="pres">
      <dgm:prSet presAssocID="{00C9E232-E308-43EA-889E-912DC6BAE74D}" presName="sp" presStyleCnt="0"/>
      <dgm:spPr/>
    </dgm:pt>
    <dgm:pt modelId="{6CBCF10B-4030-4FA7-82CB-BCCF79B0D9DB}" type="pres">
      <dgm:prSet presAssocID="{FF4BE023-E08C-4701-ACB5-F4E352C015C5}" presName="linNode" presStyleCnt="0"/>
      <dgm:spPr/>
    </dgm:pt>
    <dgm:pt modelId="{6C7FF462-B01A-4C17-8AC3-01F789914CDB}" type="pres">
      <dgm:prSet presAssocID="{FF4BE023-E08C-4701-ACB5-F4E352C015C5}" presName="parentText" presStyleLbl="node1" presStyleIdx="2" presStyleCnt="4">
        <dgm:presLayoutVars>
          <dgm:chMax val="1"/>
          <dgm:bulletEnabled val="1"/>
        </dgm:presLayoutVars>
      </dgm:prSet>
      <dgm:spPr/>
      <dgm:t>
        <a:bodyPr/>
        <a:lstStyle/>
        <a:p>
          <a:endParaRPr lang="en-US"/>
        </a:p>
      </dgm:t>
    </dgm:pt>
    <dgm:pt modelId="{F2422A43-B351-49F0-B080-F5C03351ECBA}" type="pres">
      <dgm:prSet presAssocID="{FF4BE023-E08C-4701-ACB5-F4E352C015C5}" presName="descendantText" presStyleLbl="alignAccFollowNode1" presStyleIdx="2" presStyleCnt="4">
        <dgm:presLayoutVars>
          <dgm:bulletEnabled val="1"/>
        </dgm:presLayoutVars>
      </dgm:prSet>
      <dgm:spPr/>
      <dgm:t>
        <a:bodyPr/>
        <a:lstStyle/>
        <a:p>
          <a:endParaRPr lang="en-US"/>
        </a:p>
      </dgm:t>
    </dgm:pt>
    <dgm:pt modelId="{F692D1BD-1B12-4FC0-A849-8671FF2D65A0}" type="pres">
      <dgm:prSet presAssocID="{00C29DA4-9C12-44CD-B31F-C071026D1E22}" presName="sp" presStyleCnt="0"/>
      <dgm:spPr/>
    </dgm:pt>
    <dgm:pt modelId="{BBDC28B1-F184-45C9-BE99-32A1088D35B1}" type="pres">
      <dgm:prSet presAssocID="{216CC665-09E7-433D-AE58-4D0F4A3513A7}" presName="linNode" presStyleCnt="0"/>
      <dgm:spPr/>
    </dgm:pt>
    <dgm:pt modelId="{CAAFB362-191A-47D1-8987-8AB5A8623D57}" type="pres">
      <dgm:prSet presAssocID="{216CC665-09E7-433D-AE58-4D0F4A3513A7}" presName="parentText" presStyleLbl="node1" presStyleIdx="3" presStyleCnt="4">
        <dgm:presLayoutVars>
          <dgm:chMax val="1"/>
          <dgm:bulletEnabled val="1"/>
        </dgm:presLayoutVars>
      </dgm:prSet>
      <dgm:spPr/>
      <dgm:t>
        <a:bodyPr/>
        <a:lstStyle/>
        <a:p>
          <a:endParaRPr lang="en-US"/>
        </a:p>
      </dgm:t>
    </dgm:pt>
    <dgm:pt modelId="{674A81C6-80FD-4F59-BDCE-168F9C1BCD7F}" type="pres">
      <dgm:prSet presAssocID="{216CC665-09E7-433D-AE58-4D0F4A3513A7}" presName="descendantText" presStyleLbl="alignAccFollowNode1" presStyleIdx="3" presStyleCnt="4">
        <dgm:presLayoutVars>
          <dgm:bulletEnabled val="1"/>
        </dgm:presLayoutVars>
      </dgm:prSet>
      <dgm:spPr/>
      <dgm:t>
        <a:bodyPr/>
        <a:lstStyle/>
        <a:p>
          <a:endParaRPr lang="en-US"/>
        </a:p>
      </dgm:t>
    </dgm:pt>
  </dgm:ptLst>
  <dgm:cxnLst>
    <dgm:cxn modelId="{57FADB2A-1412-410E-B122-A46896BA1D2C}" srcId="{D416174E-7BCC-45FA-B118-C1347EEBA854}" destId="{D818B83D-A9E8-42F1-AF85-20F737998BA6}" srcOrd="1" destOrd="0" parTransId="{45717737-A932-4832-A1B4-2D3593424A6B}" sibTransId="{00C9E232-E308-43EA-889E-912DC6BAE74D}"/>
    <dgm:cxn modelId="{9B62B610-29BD-4D16-8482-B6D2CFCD1A73}" type="presOf" srcId="{B834E63A-377B-4215-B8AA-7594F39BAEF7}" destId="{674A81C6-80FD-4F59-BDCE-168F9C1BCD7F}" srcOrd="0" destOrd="0" presId="urn:microsoft.com/office/officeart/2005/8/layout/vList5"/>
    <dgm:cxn modelId="{57CDC6AA-27EF-4557-B1AC-62FAC924BA21}" srcId="{D416174E-7BCC-45FA-B118-C1347EEBA854}" destId="{93A48945-801D-42F0-9497-5E22C7787477}" srcOrd="0" destOrd="0" parTransId="{CEAFAC16-AE9D-4537-B931-9BF06D3A90FB}" sibTransId="{34D58A3E-F554-4737-9D92-D6BFD59F4FBA}"/>
    <dgm:cxn modelId="{1603A96A-268D-47D1-B942-C137B949F10F}" type="presOf" srcId="{D818B83D-A9E8-42F1-AF85-20F737998BA6}" destId="{74B88230-8DCB-407E-9DB3-D5E8C6D377A0}" srcOrd="0" destOrd="0" presId="urn:microsoft.com/office/officeart/2005/8/layout/vList5"/>
    <dgm:cxn modelId="{BCCC66C6-DF24-448D-9B6F-46EC04848096}" srcId="{D818B83D-A9E8-42F1-AF85-20F737998BA6}" destId="{312CDD9B-0F55-4909-A0E3-0B8F821943D4}" srcOrd="0" destOrd="0" parTransId="{1F50F252-CEB1-4087-9F2D-178E7397C9FC}" sibTransId="{8CA0ABB5-EB62-4433-BB14-7ED7A7AF6361}"/>
    <dgm:cxn modelId="{A6AD2CC3-8B8B-4794-9004-BE12ED8C9DF3}" srcId="{D416174E-7BCC-45FA-B118-C1347EEBA854}" destId="{216CC665-09E7-433D-AE58-4D0F4A3513A7}" srcOrd="3" destOrd="0" parTransId="{66A67E75-3079-4345-A2CD-995D535A4891}" sibTransId="{6DE9FAF5-C930-433D-AC51-AA05891A6EEF}"/>
    <dgm:cxn modelId="{D9603D66-BB89-4A6E-AAE8-20CD300AFD62}" type="presOf" srcId="{FF4BE023-E08C-4701-ACB5-F4E352C015C5}" destId="{6C7FF462-B01A-4C17-8AC3-01F789914CDB}" srcOrd="0" destOrd="0" presId="urn:microsoft.com/office/officeart/2005/8/layout/vList5"/>
    <dgm:cxn modelId="{EF604FF4-2EDB-4093-A5BF-A13E0A22C433}" type="presOf" srcId="{312CDD9B-0F55-4909-A0E3-0B8F821943D4}" destId="{62F551C0-AAA1-4FA9-AE19-F32C1222F04B}" srcOrd="0" destOrd="0" presId="urn:microsoft.com/office/officeart/2005/8/layout/vList5"/>
    <dgm:cxn modelId="{DB21B644-7203-4B67-BA78-029392FB748A}" type="presOf" srcId="{216CC665-09E7-433D-AE58-4D0F4A3513A7}" destId="{CAAFB362-191A-47D1-8987-8AB5A8623D57}" srcOrd="0" destOrd="0" presId="urn:microsoft.com/office/officeart/2005/8/layout/vList5"/>
    <dgm:cxn modelId="{E5DAB84D-BF62-4F51-8C91-8369E54091D2}" type="presOf" srcId="{D416174E-7BCC-45FA-B118-C1347EEBA854}" destId="{228D0BB5-D8BD-4AEA-8065-D169A0D45084}" srcOrd="0" destOrd="0" presId="urn:microsoft.com/office/officeart/2005/8/layout/vList5"/>
    <dgm:cxn modelId="{9DB914C5-3582-49F9-A057-4771ED1024A2}" type="presOf" srcId="{93A48945-801D-42F0-9497-5E22C7787477}" destId="{30678734-0671-42A9-9D0A-BBA169CA302A}" srcOrd="0" destOrd="0" presId="urn:microsoft.com/office/officeart/2005/8/layout/vList5"/>
    <dgm:cxn modelId="{59697F2C-7B38-4CD1-A29C-2B4571B4DE69}" type="presOf" srcId="{0EA1AC43-1714-4B76-A4B2-3CCB25D58388}" destId="{1E93ABFD-6E9E-4655-9465-CB265EC6DC0E}" srcOrd="0" destOrd="0" presId="urn:microsoft.com/office/officeart/2005/8/layout/vList5"/>
    <dgm:cxn modelId="{00FC1EBC-F6B2-47B4-9A99-33A244C07D3A}" srcId="{FF4BE023-E08C-4701-ACB5-F4E352C015C5}" destId="{C4539A7E-BDF6-43AF-BC95-BF93BF4383E0}" srcOrd="0" destOrd="0" parTransId="{53064DBD-E52D-475E-BFDB-ED3BFF1FBEA1}" sibTransId="{991C63E9-28C4-4281-A7FD-447AA180EA27}"/>
    <dgm:cxn modelId="{80E28653-8584-4F20-9DF0-CA3801FB226D}" srcId="{216CC665-09E7-433D-AE58-4D0F4A3513A7}" destId="{B834E63A-377B-4215-B8AA-7594F39BAEF7}" srcOrd="0" destOrd="0" parTransId="{01041148-E3F6-4221-94B1-2C92C653D1F3}" sibTransId="{F3D82A78-5AA8-48CB-A9C0-A0C10353FC2E}"/>
    <dgm:cxn modelId="{77AAB761-6B86-4DC8-A342-CF58599E19AB}" type="presOf" srcId="{C4539A7E-BDF6-43AF-BC95-BF93BF4383E0}" destId="{F2422A43-B351-49F0-B080-F5C03351ECBA}" srcOrd="0" destOrd="0" presId="urn:microsoft.com/office/officeart/2005/8/layout/vList5"/>
    <dgm:cxn modelId="{FAB9FBE5-EB3E-4F32-9BC5-E211C10A81F4}" srcId="{D416174E-7BCC-45FA-B118-C1347EEBA854}" destId="{FF4BE023-E08C-4701-ACB5-F4E352C015C5}" srcOrd="2" destOrd="0" parTransId="{31A1611A-9F1E-43B1-B33C-331A92125DDD}" sibTransId="{00C29DA4-9C12-44CD-B31F-C071026D1E22}"/>
    <dgm:cxn modelId="{825FBEA4-C7BB-45D5-AD56-485841D5B212}" srcId="{93A48945-801D-42F0-9497-5E22C7787477}" destId="{0EA1AC43-1714-4B76-A4B2-3CCB25D58388}" srcOrd="0" destOrd="0" parTransId="{E13BBD16-9E48-4A32-B352-BDDA451D32F6}" sibTransId="{6206E8E9-C8AD-479A-9539-FAF6E975C759}"/>
    <dgm:cxn modelId="{6514615F-F02C-46CB-AA44-03AF3B93EF4B}" type="presParOf" srcId="{228D0BB5-D8BD-4AEA-8065-D169A0D45084}" destId="{14C16EB6-97AB-4FDD-9CFA-654F8DB07FF9}" srcOrd="0" destOrd="0" presId="urn:microsoft.com/office/officeart/2005/8/layout/vList5"/>
    <dgm:cxn modelId="{54DB401B-BCDD-4B55-A3C8-1D41DFF0AED7}" type="presParOf" srcId="{14C16EB6-97AB-4FDD-9CFA-654F8DB07FF9}" destId="{30678734-0671-42A9-9D0A-BBA169CA302A}" srcOrd="0" destOrd="0" presId="urn:microsoft.com/office/officeart/2005/8/layout/vList5"/>
    <dgm:cxn modelId="{E625A057-1B20-4322-AE59-D2DFCDD57CA3}" type="presParOf" srcId="{14C16EB6-97AB-4FDD-9CFA-654F8DB07FF9}" destId="{1E93ABFD-6E9E-4655-9465-CB265EC6DC0E}" srcOrd="1" destOrd="0" presId="urn:microsoft.com/office/officeart/2005/8/layout/vList5"/>
    <dgm:cxn modelId="{9737DA28-FE6F-4D47-8566-4283AF080BD8}" type="presParOf" srcId="{228D0BB5-D8BD-4AEA-8065-D169A0D45084}" destId="{681294F4-388F-41AA-89FB-9D5818077143}" srcOrd="1" destOrd="0" presId="urn:microsoft.com/office/officeart/2005/8/layout/vList5"/>
    <dgm:cxn modelId="{E3F4D2FA-AC92-48A8-A2A6-5B4BEB86E7BE}" type="presParOf" srcId="{228D0BB5-D8BD-4AEA-8065-D169A0D45084}" destId="{6E4445E9-CE96-4C86-9B64-F162E86F2902}" srcOrd="2" destOrd="0" presId="urn:microsoft.com/office/officeart/2005/8/layout/vList5"/>
    <dgm:cxn modelId="{D4D0FA2C-5332-4BE7-AD98-D783F6EAA1CA}" type="presParOf" srcId="{6E4445E9-CE96-4C86-9B64-F162E86F2902}" destId="{74B88230-8DCB-407E-9DB3-D5E8C6D377A0}" srcOrd="0" destOrd="0" presId="urn:microsoft.com/office/officeart/2005/8/layout/vList5"/>
    <dgm:cxn modelId="{DEA9AE73-1BB0-4997-A50D-0E297F8E1713}" type="presParOf" srcId="{6E4445E9-CE96-4C86-9B64-F162E86F2902}" destId="{62F551C0-AAA1-4FA9-AE19-F32C1222F04B}" srcOrd="1" destOrd="0" presId="urn:microsoft.com/office/officeart/2005/8/layout/vList5"/>
    <dgm:cxn modelId="{71877EDB-057A-4CF5-ACC6-84D6412BAB21}" type="presParOf" srcId="{228D0BB5-D8BD-4AEA-8065-D169A0D45084}" destId="{E1A42B38-B079-44FB-84BF-CDA8E884DE88}" srcOrd="3" destOrd="0" presId="urn:microsoft.com/office/officeart/2005/8/layout/vList5"/>
    <dgm:cxn modelId="{ADADADB2-1E48-4854-8067-6C4B440D2FC7}" type="presParOf" srcId="{228D0BB5-D8BD-4AEA-8065-D169A0D45084}" destId="{6CBCF10B-4030-4FA7-82CB-BCCF79B0D9DB}" srcOrd="4" destOrd="0" presId="urn:microsoft.com/office/officeart/2005/8/layout/vList5"/>
    <dgm:cxn modelId="{7EF4EB7C-B7AB-4C00-BC1F-04C8A75021C0}" type="presParOf" srcId="{6CBCF10B-4030-4FA7-82CB-BCCF79B0D9DB}" destId="{6C7FF462-B01A-4C17-8AC3-01F789914CDB}" srcOrd="0" destOrd="0" presId="urn:microsoft.com/office/officeart/2005/8/layout/vList5"/>
    <dgm:cxn modelId="{3301562A-B3FE-4EED-81D7-4547D31D6CF7}" type="presParOf" srcId="{6CBCF10B-4030-4FA7-82CB-BCCF79B0D9DB}" destId="{F2422A43-B351-49F0-B080-F5C03351ECBA}" srcOrd="1" destOrd="0" presId="urn:microsoft.com/office/officeart/2005/8/layout/vList5"/>
    <dgm:cxn modelId="{37D0D8B0-0F1B-4397-84C2-B0462C7C1220}" type="presParOf" srcId="{228D0BB5-D8BD-4AEA-8065-D169A0D45084}" destId="{F692D1BD-1B12-4FC0-A849-8671FF2D65A0}" srcOrd="5" destOrd="0" presId="urn:microsoft.com/office/officeart/2005/8/layout/vList5"/>
    <dgm:cxn modelId="{36AF9B96-598A-4041-8207-AB3E10BD3F5A}" type="presParOf" srcId="{228D0BB5-D8BD-4AEA-8065-D169A0D45084}" destId="{BBDC28B1-F184-45C9-BE99-32A1088D35B1}" srcOrd="6" destOrd="0" presId="urn:microsoft.com/office/officeart/2005/8/layout/vList5"/>
    <dgm:cxn modelId="{F99C78B2-3AA8-43C7-9F08-B6AD037EECBF}" type="presParOf" srcId="{BBDC28B1-F184-45C9-BE99-32A1088D35B1}" destId="{CAAFB362-191A-47D1-8987-8AB5A8623D57}" srcOrd="0" destOrd="0" presId="urn:microsoft.com/office/officeart/2005/8/layout/vList5"/>
    <dgm:cxn modelId="{4F58FDBA-ED83-4FE5-86DE-D2A069D6C2F4}" type="presParOf" srcId="{BBDC28B1-F184-45C9-BE99-32A1088D35B1}" destId="{674A81C6-80FD-4F59-BDCE-168F9C1BCD7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CA0143-0ECC-436C-B60B-F6B43098267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0169A55-EA0D-4716-99BF-15BAD89DA142}">
      <dgm:prSet phldrT="[Text]" custT="1"/>
      <dgm:spPr/>
      <dgm:t>
        <a:bodyPr/>
        <a:lstStyle/>
        <a:p>
          <a:r>
            <a:rPr lang="en-US" sz="3200" dirty="0" smtClean="0"/>
            <a:t>What is Presentation </a:t>
          </a:r>
        </a:p>
        <a:p>
          <a:r>
            <a:rPr lang="en-US" sz="3200" dirty="0" smtClean="0"/>
            <a:t>??</a:t>
          </a:r>
          <a:endParaRPr lang="en-US" sz="3200" dirty="0"/>
        </a:p>
      </dgm:t>
    </dgm:pt>
    <dgm:pt modelId="{254474DA-E2DA-40C8-B73E-F412BA1F0613}" type="parTrans" cxnId="{F83D2D23-59AB-46E5-8CF7-6943B4568F96}">
      <dgm:prSet/>
      <dgm:spPr/>
      <dgm:t>
        <a:bodyPr/>
        <a:lstStyle/>
        <a:p>
          <a:endParaRPr lang="en-US"/>
        </a:p>
      </dgm:t>
    </dgm:pt>
    <dgm:pt modelId="{5429B318-2028-4DFF-A798-C1E63C33944F}" type="sibTrans" cxnId="{F83D2D23-59AB-46E5-8CF7-6943B4568F96}">
      <dgm:prSet/>
      <dgm:spPr/>
      <dgm:t>
        <a:bodyPr/>
        <a:lstStyle/>
        <a:p>
          <a:endParaRPr lang="en-US"/>
        </a:p>
      </dgm:t>
    </dgm:pt>
    <dgm:pt modelId="{5ED03797-F9C5-4973-B818-65519BFDB8A8}">
      <dgm:prSet phldrT="[Text]"/>
      <dgm:spPr/>
      <dgm:t>
        <a:bodyPr/>
        <a:lstStyle/>
        <a:p>
          <a:r>
            <a:rPr lang="en-US" dirty="0" smtClean="0"/>
            <a:t>Definition</a:t>
          </a:r>
          <a:endParaRPr lang="en-US" dirty="0"/>
        </a:p>
      </dgm:t>
    </dgm:pt>
    <dgm:pt modelId="{D0633CFD-DCB9-49B9-8114-EE2B00CC3041}" type="parTrans" cxnId="{A06273DB-4CFF-4B00-99F2-F1F61C212F2C}">
      <dgm:prSet/>
      <dgm:spPr/>
      <dgm:t>
        <a:bodyPr/>
        <a:lstStyle/>
        <a:p>
          <a:endParaRPr lang="en-US"/>
        </a:p>
      </dgm:t>
    </dgm:pt>
    <dgm:pt modelId="{3969056C-4010-4F83-B6A1-E98810B1B78B}" type="sibTrans" cxnId="{A06273DB-4CFF-4B00-99F2-F1F61C212F2C}">
      <dgm:prSet/>
      <dgm:spPr/>
      <dgm:t>
        <a:bodyPr/>
        <a:lstStyle/>
        <a:p>
          <a:endParaRPr lang="en-US"/>
        </a:p>
      </dgm:t>
    </dgm:pt>
    <dgm:pt modelId="{D645FF68-01CA-457C-92AA-C1CB0B05DEA3}">
      <dgm:prSet phldrT="[Text]"/>
      <dgm:spPr/>
      <dgm:t>
        <a:bodyPr/>
        <a:lstStyle/>
        <a:p>
          <a:r>
            <a:rPr lang="en-US" dirty="0" smtClean="0"/>
            <a:t>Presenter</a:t>
          </a:r>
          <a:endParaRPr lang="en-US" dirty="0"/>
        </a:p>
      </dgm:t>
    </dgm:pt>
    <dgm:pt modelId="{A0C95A6F-87CF-40A2-B2F4-129065F3A253}" type="parTrans" cxnId="{2109D9E1-7A9E-4CE7-BB80-E3A99CD03D9C}">
      <dgm:prSet/>
      <dgm:spPr/>
      <dgm:t>
        <a:bodyPr/>
        <a:lstStyle/>
        <a:p>
          <a:endParaRPr lang="en-US"/>
        </a:p>
      </dgm:t>
    </dgm:pt>
    <dgm:pt modelId="{1811DAEE-BB68-4D8F-A175-3B145021431F}" type="sibTrans" cxnId="{2109D9E1-7A9E-4CE7-BB80-E3A99CD03D9C}">
      <dgm:prSet/>
      <dgm:spPr/>
      <dgm:t>
        <a:bodyPr/>
        <a:lstStyle/>
        <a:p>
          <a:endParaRPr lang="en-US"/>
        </a:p>
      </dgm:t>
    </dgm:pt>
    <dgm:pt modelId="{A4A03A9F-B220-4EC8-946F-766D31DFAAA9}">
      <dgm:prSet phldrT="[Text]"/>
      <dgm:spPr/>
      <dgm:t>
        <a:bodyPr/>
        <a:lstStyle/>
        <a:p>
          <a:r>
            <a:rPr lang="en-US" dirty="0" smtClean="0"/>
            <a:t>Audience</a:t>
          </a:r>
          <a:endParaRPr lang="en-US" dirty="0"/>
        </a:p>
      </dgm:t>
    </dgm:pt>
    <dgm:pt modelId="{D0BA49BA-6116-4C83-8DFA-4BECA13A4097}" type="parTrans" cxnId="{C41D188F-2C14-461C-B0CE-E6CC8D17B9A6}">
      <dgm:prSet/>
      <dgm:spPr/>
      <dgm:t>
        <a:bodyPr/>
        <a:lstStyle/>
        <a:p>
          <a:endParaRPr lang="en-US"/>
        </a:p>
      </dgm:t>
    </dgm:pt>
    <dgm:pt modelId="{F7F226D3-0E3E-4C9C-9040-D3C21AD1B204}" type="sibTrans" cxnId="{C41D188F-2C14-461C-B0CE-E6CC8D17B9A6}">
      <dgm:prSet/>
      <dgm:spPr/>
      <dgm:t>
        <a:bodyPr/>
        <a:lstStyle/>
        <a:p>
          <a:endParaRPr lang="en-US"/>
        </a:p>
      </dgm:t>
    </dgm:pt>
    <dgm:pt modelId="{40058217-4979-49F0-8BA3-E28BB6E9DB35}">
      <dgm:prSet phldrT="[Text]"/>
      <dgm:spPr/>
      <dgm:t>
        <a:bodyPr/>
        <a:lstStyle/>
        <a:p>
          <a:r>
            <a:rPr lang="en-US" dirty="0" smtClean="0"/>
            <a:t>Message</a:t>
          </a:r>
          <a:endParaRPr lang="en-US" dirty="0"/>
        </a:p>
      </dgm:t>
    </dgm:pt>
    <dgm:pt modelId="{45A8F924-010A-4763-B735-8A40B3985A21}" type="parTrans" cxnId="{3D8D829F-B1E5-46B1-B17C-F4B1AFFB7AF0}">
      <dgm:prSet/>
      <dgm:spPr/>
      <dgm:t>
        <a:bodyPr/>
        <a:lstStyle/>
        <a:p>
          <a:endParaRPr lang="en-US"/>
        </a:p>
      </dgm:t>
    </dgm:pt>
    <dgm:pt modelId="{9249DD62-E811-43C4-AB4C-C99CE6A50F3A}" type="sibTrans" cxnId="{3D8D829F-B1E5-46B1-B17C-F4B1AFFB7AF0}">
      <dgm:prSet/>
      <dgm:spPr/>
      <dgm:t>
        <a:bodyPr/>
        <a:lstStyle/>
        <a:p>
          <a:endParaRPr lang="en-US"/>
        </a:p>
      </dgm:t>
    </dgm:pt>
    <dgm:pt modelId="{E0BBF749-9B91-47BB-902F-AC7F14F99EA4}">
      <dgm:prSet phldrT="[Text]"/>
      <dgm:spPr/>
      <dgm:t>
        <a:bodyPr/>
        <a:lstStyle/>
        <a:p>
          <a:r>
            <a:rPr lang="en-US" dirty="0" smtClean="0"/>
            <a:t>Reaction</a:t>
          </a:r>
          <a:endParaRPr lang="en-US" dirty="0"/>
        </a:p>
      </dgm:t>
    </dgm:pt>
    <dgm:pt modelId="{78A8624F-7436-4AD3-A03A-1AA3B6BE98EC}" type="parTrans" cxnId="{70988C6E-DB31-4F08-9E38-AAAF90671855}">
      <dgm:prSet/>
      <dgm:spPr/>
      <dgm:t>
        <a:bodyPr/>
        <a:lstStyle/>
        <a:p>
          <a:endParaRPr lang="en-US"/>
        </a:p>
      </dgm:t>
    </dgm:pt>
    <dgm:pt modelId="{B3C9FD5D-ED5E-4963-B1B0-861CB3B13326}" type="sibTrans" cxnId="{70988C6E-DB31-4F08-9E38-AAAF90671855}">
      <dgm:prSet/>
      <dgm:spPr/>
      <dgm:t>
        <a:bodyPr/>
        <a:lstStyle/>
        <a:p>
          <a:endParaRPr lang="en-US"/>
        </a:p>
      </dgm:t>
    </dgm:pt>
    <dgm:pt modelId="{048C0EFC-B3D6-4CB5-BD52-9C7E9739D2E1}">
      <dgm:prSet phldrT="[Text]"/>
      <dgm:spPr/>
      <dgm:t>
        <a:bodyPr/>
        <a:lstStyle/>
        <a:p>
          <a:r>
            <a:rPr lang="en-US" dirty="0" smtClean="0"/>
            <a:t>Impediments</a:t>
          </a:r>
          <a:endParaRPr lang="en-US" dirty="0"/>
        </a:p>
      </dgm:t>
    </dgm:pt>
    <dgm:pt modelId="{FB8240F6-DD36-42BD-9741-143D92EA0CF8}" type="parTrans" cxnId="{DEA42028-D58D-47C7-9D77-80FFF3892C8A}">
      <dgm:prSet/>
      <dgm:spPr/>
      <dgm:t>
        <a:bodyPr/>
        <a:lstStyle/>
        <a:p>
          <a:endParaRPr lang="en-US"/>
        </a:p>
      </dgm:t>
    </dgm:pt>
    <dgm:pt modelId="{D6FDE8C0-0B7F-4E64-84B9-183AEDCF2DFD}" type="sibTrans" cxnId="{DEA42028-D58D-47C7-9D77-80FFF3892C8A}">
      <dgm:prSet/>
      <dgm:spPr/>
      <dgm:t>
        <a:bodyPr/>
        <a:lstStyle/>
        <a:p>
          <a:endParaRPr lang="en-US"/>
        </a:p>
      </dgm:t>
    </dgm:pt>
    <dgm:pt modelId="{9AB484DF-06CB-44EE-8AC2-660F9776F32D}">
      <dgm:prSet phldrT="[Text]"/>
      <dgm:spPr/>
      <dgm:t>
        <a:bodyPr/>
        <a:lstStyle/>
        <a:p>
          <a:r>
            <a:rPr lang="en-US" dirty="0" smtClean="0"/>
            <a:t>Context</a:t>
          </a:r>
          <a:endParaRPr lang="en-US" dirty="0"/>
        </a:p>
      </dgm:t>
    </dgm:pt>
    <dgm:pt modelId="{83BDF58E-13C0-458A-AFB6-ED006E3C42B0}" type="parTrans" cxnId="{B52CD854-F5A1-40AE-BFDA-EF9C2198314E}">
      <dgm:prSet/>
      <dgm:spPr/>
      <dgm:t>
        <a:bodyPr/>
        <a:lstStyle/>
        <a:p>
          <a:endParaRPr lang="en-US"/>
        </a:p>
      </dgm:t>
    </dgm:pt>
    <dgm:pt modelId="{339EC279-D35C-40A0-9789-0CBBD3336854}" type="sibTrans" cxnId="{B52CD854-F5A1-40AE-BFDA-EF9C2198314E}">
      <dgm:prSet/>
      <dgm:spPr/>
      <dgm:t>
        <a:bodyPr/>
        <a:lstStyle/>
        <a:p>
          <a:endParaRPr lang="en-US"/>
        </a:p>
      </dgm:t>
    </dgm:pt>
    <dgm:pt modelId="{FBDB6494-60D4-4CD9-9F93-2D553653CD91}" type="pres">
      <dgm:prSet presAssocID="{21CA0143-0ECC-436C-B60B-F6B43098267F}" presName="Name0" presStyleCnt="0">
        <dgm:presLayoutVars>
          <dgm:dir/>
          <dgm:animLvl val="lvl"/>
          <dgm:resizeHandles/>
        </dgm:presLayoutVars>
      </dgm:prSet>
      <dgm:spPr/>
      <dgm:t>
        <a:bodyPr/>
        <a:lstStyle/>
        <a:p>
          <a:endParaRPr lang="en-US"/>
        </a:p>
      </dgm:t>
    </dgm:pt>
    <dgm:pt modelId="{BBCA3448-70AF-4F2D-A6B0-97FEDFD3EC90}" type="pres">
      <dgm:prSet presAssocID="{30169A55-EA0D-4716-99BF-15BAD89DA142}" presName="linNode" presStyleCnt="0"/>
      <dgm:spPr/>
    </dgm:pt>
    <dgm:pt modelId="{CADFB1B6-1A3F-4468-80D7-D5463E690811}" type="pres">
      <dgm:prSet presAssocID="{30169A55-EA0D-4716-99BF-15BAD89DA142}" presName="parentShp" presStyleLbl="node1" presStyleIdx="0" presStyleCnt="1">
        <dgm:presLayoutVars>
          <dgm:bulletEnabled val="1"/>
        </dgm:presLayoutVars>
      </dgm:prSet>
      <dgm:spPr/>
      <dgm:t>
        <a:bodyPr/>
        <a:lstStyle/>
        <a:p>
          <a:endParaRPr lang="en-US"/>
        </a:p>
      </dgm:t>
    </dgm:pt>
    <dgm:pt modelId="{4C447FAE-FE3C-4589-958B-097C6D15CF58}" type="pres">
      <dgm:prSet presAssocID="{30169A55-EA0D-4716-99BF-15BAD89DA142}" presName="childShp" presStyleLbl="bgAccFollowNode1" presStyleIdx="0" presStyleCnt="1">
        <dgm:presLayoutVars>
          <dgm:bulletEnabled val="1"/>
        </dgm:presLayoutVars>
      </dgm:prSet>
      <dgm:spPr/>
      <dgm:t>
        <a:bodyPr/>
        <a:lstStyle/>
        <a:p>
          <a:endParaRPr lang="en-US"/>
        </a:p>
      </dgm:t>
    </dgm:pt>
  </dgm:ptLst>
  <dgm:cxnLst>
    <dgm:cxn modelId="{081AA3F7-EE51-4666-BFBB-3E5A1BCAEE8D}" type="presOf" srcId="{D645FF68-01CA-457C-92AA-C1CB0B05DEA3}" destId="{4C447FAE-FE3C-4589-958B-097C6D15CF58}" srcOrd="0" destOrd="2" presId="urn:microsoft.com/office/officeart/2005/8/layout/vList6"/>
    <dgm:cxn modelId="{A06273DB-4CFF-4B00-99F2-F1F61C212F2C}" srcId="{30169A55-EA0D-4716-99BF-15BAD89DA142}" destId="{5ED03797-F9C5-4973-B818-65519BFDB8A8}" srcOrd="0" destOrd="0" parTransId="{D0633CFD-DCB9-49B9-8114-EE2B00CC3041}" sibTransId="{3969056C-4010-4F83-B6A1-E98810B1B78B}"/>
    <dgm:cxn modelId="{5A4C603B-868D-47E3-958B-9B6B1329FEE1}" type="presOf" srcId="{30169A55-EA0D-4716-99BF-15BAD89DA142}" destId="{CADFB1B6-1A3F-4468-80D7-D5463E690811}" srcOrd="0" destOrd="0" presId="urn:microsoft.com/office/officeart/2005/8/layout/vList6"/>
    <dgm:cxn modelId="{F83D2D23-59AB-46E5-8CF7-6943B4568F96}" srcId="{21CA0143-0ECC-436C-B60B-F6B43098267F}" destId="{30169A55-EA0D-4716-99BF-15BAD89DA142}" srcOrd="0" destOrd="0" parTransId="{254474DA-E2DA-40C8-B73E-F412BA1F0613}" sibTransId="{5429B318-2028-4DFF-A798-C1E63C33944F}"/>
    <dgm:cxn modelId="{2B0D60C2-6BDB-4E22-96E5-BF5273F7B4FB}" type="presOf" srcId="{9AB484DF-06CB-44EE-8AC2-660F9776F32D}" destId="{4C447FAE-FE3C-4589-958B-097C6D15CF58}" srcOrd="0" destOrd="1" presId="urn:microsoft.com/office/officeart/2005/8/layout/vList6"/>
    <dgm:cxn modelId="{21185965-4EB3-4D69-A731-E04C8FFC3A76}" type="presOf" srcId="{048C0EFC-B3D6-4CB5-BD52-9C7E9739D2E1}" destId="{4C447FAE-FE3C-4589-958B-097C6D15CF58}" srcOrd="0" destOrd="6" presId="urn:microsoft.com/office/officeart/2005/8/layout/vList6"/>
    <dgm:cxn modelId="{B52CD854-F5A1-40AE-BFDA-EF9C2198314E}" srcId="{30169A55-EA0D-4716-99BF-15BAD89DA142}" destId="{9AB484DF-06CB-44EE-8AC2-660F9776F32D}" srcOrd="1" destOrd="0" parTransId="{83BDF58E-13C0-458A-AFB6-ED006E3C42B0}" sibTransId="{339EC279-D35C-40A0-9789-0CBBD3336854}"/>
    <dgm:cxn modelId="{70988C6E-DB31-4F08-9E38-AAAF90671855}" srcId="{30169A55-EA0D-4716-99BF-15BAD89DA142}" destId="{E0BBF749-9B91-47BB-902F-AC7F14F99EA4}" srcOrd="5" destOrd="0" parTransId="{78A8624F-7436-4AD3-A03A-1AA3B6BE98EC}" sibTransId="{B3C9FD5D-ED5E-4963-B1B0-861CB3B13326}"/>
    <dgm:cxn modelId="{DEA42028-D58D-47C7-9D77-80FFF3892C8A}" srcId="{30169A55-EA0D-4716-99BF-15BAD89DA142}" destId="{048C0EFC-B3D6-4CB5-BD52-9C7E9739D2E1}" srcOrd="6" destOrd="0" parTransId="{FB8240F6-DD36-42BD-9741-143D92EA0CF8}" sibTransId="{D6FDE8C0-0B7F-4E64-84B9-183AEDCF2DFD}"/>
    <dgm:cxn modelId="{3D8D829F-B1E5-46B1-B17C-F4B1AFFB7AF0}" srcId="{30169A55-EA0D-4716-99BF-15BAD89DA142}" destId="{40058217-4979-49F0-8BA3-E28BB6E9DB35}" srcOrd="4" destOrd="0" parTransId="{45A8F924-010A-4763-B735-8A40B3985A21}" sibTransId="{9249DD62-E811-43C4-AB4C-C99CE6A50F3A}"/>
    <dgm:cxn modelId="{C41D188F-2C14-461C-B0CE-E6CC8D17B9A6}" srcId="{30169A55-EA0D-4716-99BF-15BAD89DA142}" destId="{A4A03A9F-B220-4EC8-946F-766D31DFAAA9}" srcOrd="3" destOrd="0" parTransId="{D0BA49BA-6116-4C83-8DFA-4BECA13A4097}" sibTransId="{F7F226D3-0E3E-4C9C-9040-D3C21AD1B204}"/>
    <dgm:cxn modelId="{21466149-23FE-41EF-AFDE-428713D42D5C}" type="presOf" srcId="{A4A03A9F-B220-4EC8-946F-766D31DFAAA9}" destId="{4C447FAE-FE3C-4589-958B-097C6D15CF58}" srcOrd="0" destOrd="3" presId="urn:microsoft.com/office/officeart/2005/8/layout/vList6"/>
    <dgm:cxn modelId="{24538A5B-EB25-4F42-824E-53DE41F64993}" type="presOf" srcId="{40058217-4979-49F0-8BA3-E28BB6E9DB35}" destId="{4C447FAE-FE3C-4589-958B-097C6D15CF58}" srcOrd="0" destOrd="4" presId="urn:microsoft.com/office/officeart/2005/8/layout/vList6"/>
    <dgm:cxn modelId="{A130F26D-D54C-4AA3-8B47-F37A95847018}" type="presOf" srcId="{E0BBF749-9B91-47BB-902F-AC7F14F99EA4}" destId="{4C447FAE-FE3C-4589-958B-097C6D15CF58}" srcOrd="0" destOrd="5" presId="urn:microsoft.com/office/officeart/2005/8/layout/vList6"/>
    <dgm:cxn modelId="{DBBB3012-032D-4EEA-896A-1CEB9DC096BA}" type="presOf" srcId="{5ED03797-F9C5-4973-B818-65519BFDB8A8}" destId="{4C447FAE-FE3C-4589-958B-097C6D15CF58}" srcOrd="0" destOrd="0" presId="urn:microsoft.com/office/officeart/2005/8/layout/vList6"/>
    <dgm:cxn modelId="{2109D9E1-7A9E-4CE7-BB80-E3A99CD03D9C}" srcId="{30169A55-EA0D-4716-99BF-15BAD89DA142}" destId="{D645FF68-01CA-457C-92AA-C1CB0B05DEA3}" srcOrd="2" destOrd="0" parTransId="{A0C95A6F-87CF-40A2-B2F4-129065F3A253}" sibTransId="{1811DAEE-BB68-4D8F-A175-3B145021431F}"/>
    <dgm:cxn modelId="{644CF045-D6A7-44E7-B153-AC9AE4930D5F}" type="presOf" srcId="{21CA0143-0ECC-436C-B60B-F6B43098267F}" destId="{FBDB6494-60D4-4CD9-9F93-2D553653CD91}" srcOrd="0" destOrd="0" presId="urn:microsoft.com/office/officeart/2005/8/layout/vList6"/>
    <dgm:cxn modelId="{74D7657F-407A-455E-BB84-04D5CB909921}" type="presParOf" srcId="{FBDB6494-60D4-4CD9-9F93-2D553653CD91}" destId="{BBCA3448-70AF-4F2D-A6B0-97FEDFD3EC90}" srcOrd="0" destOrd="0" presId="urn:microsoft.com/office/officeart/2005/8/layout/vList6"/>
    <dgm:cxn modelId="{CDB4F065-4045-411D-8251-5C81B484C67F}" type="presParOf" srcId="{BBCA3448-70AF-4F2D-A6B0-97FEDFD3EC90}" destId="{CADFB1B6-1A3F-4468-80D7-D5463E690811}" srcOrd="0" destOrd="0" presId="urn:microsoft.com/office/officeart/2005/8/layout/vList6"/>
    <dgm:cxn modelId="{8E845942-9A34-4223-A600-8DF2F2BB4E90}" type="presParOf" srcId="{BBCA3448-70AF-4F2D-A6B0-97FEDFD3EC90}" destId="{4C447FAE-FE3C-4589-958B-097C6D15CF5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CA0143-0ECC-436C-B60B-F6B43098267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0169A55-EA0D-4716-99BF-15BAD89DA142}">
      <dgm:prSet phldrT="[Text]" custT="1"/>
      <dgm:spPr/>
      <dgm:t>
        <a:bodyPr/>
        <a:lstStyle/>
        <a:p>
          <a:r>
            <a:rPr lang="en-US" sz="3200" dirty="0" smtClean="0"/>
            <a:t>Preparation a Presentation</a:t>
          </a:r>
        </a:p>
        <a:p>
          <a:r>
            <a:rPr lang="en-US" sz="3200" dirty="0" smtClean="0"/>
            <a:t>??</a:t>
          </a:r>
          <a:endParaRPr lang="en-US" sz="3200" dirty="0"/>
        </a:p>
      </dgm:t>
    </dgm:pt>
    <dgm:pt modelId="{254474DA-E2DA-40C8-B73E-F412BA1F0613}" type="parTrans" cxnId="{F83D2D23-59AB-46E5-8CF7-6943B4568F96}">
      <dgm:prSet/>
      <dgm:spPr/>
      <dgm:t>
        <a:bodyPr/>
        <a:lstStyle/>
        <a:p>
          <a:endParaRPr lang="en-US"/>
        </a:p>
      </dgm:t>
    </dgm:pt>
    <dgm:pt modelId="{5429B318-2028-4DFF-A798-C1E63C33944F}" type="sibTrans" cxnId="{F83D2D23-59AB-46E5-8CF7-6943B4568F96}">
      <dgm:prSet/>
      <dgm:spPr/>
      <dgm:t>
        <a:bodyPr/>
        <a:lstStyle/>
        <a:p>
          <a:endParaRPr lang="en-US"/>
        </a:p>
      </dgm:t>
    </dgm:pt>
    <dgm:pt modelId="{5ED03797-F9C5-4973-B818-65519BFDB8A8}">
      <dgm:prSet phldrT="[Text]"/>
      <dgm:spPr/>
      <dgm:t>
        <a:bodyPr/>
        <a:lstStyle/>
        <a:p>
          <a:r>
            <a:rPr lang="en-US" dirty="0" smtClean="0"/>
            <a:t>Objective</a:t>
          </a:r>
          <a:endParaRPr lang="en-US" dirty="0"/>
        </a:p>
      </dgm:t>
    </dgm:pt>
    <dgm:pt modelId="{D0633CFD-DCB9-49B9-8114-EE2B00CC3041}" type="parTrans" cxnId="{A06273DB-4CFF-4B00-99F2-F1F61C212F2C}">
      <dgm:prSet/>
      <dgm:spPr/>
      <dgm:t>
        <a:bodyPr/>
        <a:lstStyle/>
        <a:p>
          <a:endParaRPr lang="en-US"/>
        </a:p>
      </dgm:t>
    </dgm:pt>
    <dgm:pt modelId="{3969056C-4010-4F83-B6A1-E98810B1B78B}" type="sibTrans" cxnId="{A06273DB-4CFF-4B00-99F2-F1F61C212F2C}">
      <dgm:prSet/>
      <dgm:spPr/>
      <dgm:t>
        <a:bodyPr/>
        <a:lstStyle/>
        <a:p>
          <a:endParaRPr lang="en-US"/>
        </a:p>
      </dgm:t>
    </dgm:pt>
    <dgm:pt modelId="{D645FF68-01CA-457C-92AA-C1CB0B05DEA3}">
      <dgm:prSet phldrT="[Text]"/>
      <dgm:spPr/>
      <dgm:t>
        <a:bodyPr/>
        <a:lstStyle/>
        <a:p>
          <a:r>
            <a:rPr lang="en-US" dirty="0" smtClean="0"/>
            <a:t>Subject</a:t>
          </a:r>
          <a:endParaRPr lang="en-US" dirty="0"/>
        </a:p>
      </dgm:t>
    </dgm:pt>
    <dgm:pt modelId="{A0C95A6F-87CF-40A2-B2F4-129065F3A253}" type="parTrans" cxnId="{2109D9E1-7A9E-4CE7-BB80-E3A99CD03D9C}">
      <dgm:prSet/>
      <dgm:spPr/>
      <dgm:t>
        <a:bodyPr/>
        <a:lstStyle/>
        <a:p>
          <a:endParaRPr lang="en-US"/>
        </a:p>
      </dgm:t>
    </dgm:pt>
    <dgm:pt modelId="{1811DAEE-BB68-4D8F-A175-3B145021431F}" type="sibTrans" cxnId="{2109D9E1-7A9E-4CE7-BB80-E3A99CD03D9C}">
      <dgm:prSet/>
      <dgm:spPr/>
      <dgm:t>
        <a:bodyPr/>
        <a:lstStyle/>
        <a:p>
          <a:endParaRPr lang="en-US"/>
        </a:p>
      </dgm:t>
    </dgm:pt>
    <dgm:pt modelId="{A4A03A9F-B220-4EC8-946F-766D31DFAAA9}">
      <dgm:prSet phldrT="[Text]"/>
      <dgm:spPr/>
      <dgm:t>
        <a:bodyPr/>
        <a:lstStyle/>
        <a:p>
          <a:r>
            <a:rPr lang="en-US" dirty="0" smtClean="0"/>
            <a:t>Audience</a:t>
          </a:r>
          <a:endParaRPr lang="en-US" dirty="0"/>
        </a:p>
      </dgm:t>
    </dgm:pt>
    <dgm:pt modelId="{D0BA49BA-6116-4C83-8DFA-4BECA13A4097}" type="parTrans" cxnId="{C41D188F-2C14-461C-B0CE-E6CC8D17B9A6}">
      <dgm:prSet/>
      <dgm:spPr/>
      <dgm:t>
        <a:bodyPr/>
        <a:lstStyle/>
        <a:p>
          <a:endParaRPr lang="en-US"/>
        </a:p>
      </dgm:t>
    </dgm:pt>
    <dgm:pt modelId="{F7F226D3-0E3E-4C9C-9040-D3C21AD1B204}" type="sibTrans" cxnId="{C41D188F-2C14-461C-B0CE-E6CC8D17B9A6}">
      <dgm:prSet/>
      <dgm:spPr/>
      <dgm:t>
        <a:bodyPr/>
        <a:lstStyle/>
        <a:p>
          <a:endParaRPr lang="en-US"/>
        </a:p>
      </dgm:t>
    </dgm:pt>
    <dgm:pt modelId="{40058217-4979-49F0-8BA3-E28BB6E9DB35}">
      <dgm:prSet phldrT="[Text]"/>
      <dgm:spPr/>
      <dgm:t>
        <a:bodyPr/>
        <a:lstStyle/>
        <a:p>
          <a:r>
            <a:rPr lang="en-US" dirty="0" smtClean="0"/>
            <a:t>Place</a:t>
          </a:r>
          <a:endParaRPr lang="en-US" dirty="0"/>
        </a:p>
      </dgm:t>
    </dgm:pt>
    <dgm:pt modelId="{45A8F924-010A-4763-B735-8A40B3985A21}" type="parTrans" cxnId="{3D8D829F-B1E5-46B1-B17C-F4B1AFFB7AF0}">
      <dgm:prSet/>
      <dgm:spPr/>
      <dgm:t>
        <a:bodyPr/>
        <a:lstStyle/>
        <a:p>
          <a:endParaRPr lang="en-US"/>
        </a:p>
      </dgm:t>
    </dgm:pt>
    <dgm:pt modelId="{9249DD62-E811-43C4-AB4C-C99CE6A50F3A}" type="sibTrans" cxnId="{3D8D829F-B1E5-46B1-B17C-F4B1AFFB7AF0}">
      <dgm:prSet/>
      <dgm:spPr/>
      <dgm:t>
        <a:bodyPr/>
        <a:lstStyle/>
        <a:p>
          <a:endParaRPr lang="en-US"/>
        </a:p>
      </dgm:t>
    </dgm:pt>
    <dgm:pt modelId="{E0BBF749-9B91-47BB-902F-AC7F14F99EA4}">
      <dgm:prSet phldrT="[Text]"/>
      <dgm:spPr/>
      <dgm:t>
        <a:bodyPr/>
        <a:lstStyle/>
        <a:p>
          <a:r>
            <a:rPr lang="en-US" dirty="0" smtClean="0"/>
            <a:t>Time of day</a:t>
          </a:r>
          <a:endParaRPr lang="en-US" dirty="0"/>
        </a:p>
      </dgm:t>
    </dgm:pt>
    <dgm:pt modelId="{78A8624F-7436-4AD3-A03A-1AA3B6BE98EC}" type="parTrans" cxnId="{70988C6E-DB31-4F08-9E38-AAAF90671855}">
      <dgm:prSet/>
      <dgm:spPr/>
      <dgm:t>
        <a:bodyPr/>
        <a:lstStyle/>
        <a:p>
          <a:endParaRPr lang="en-US"/>
        </a:p>
      </dgm:t>
    </dgm:pt>
    <dgm:pt modelId="{B3C9FD5D-ED5E-4963-B1B0-861CB3B13326}" type="sibTrans" cxnId="{70988C6E-DB31-4F08-9E38-AAAF90671855}">
      <dgm:prSet/>
      <dgm:spPr/>
      <dgm:t>
        <a:bodyPr/>
        <a:lstStyle/>
        <a:p>
          <a:endParaRPr lang="en-US"/>
        </a:p>
      </dgm:t>
    </dgm:pt>
    <dgm:pt modelId="{048C0EFC-B3D6-4CB5-BD52-9C7E9739D2E1}">
      <dgm:prSet phldrT="[Text]"/>
      <dgm:spPr/>
      <dgm:t>
        <a:bodyPr/>
        <a:lstStyle/>
        <a:p>
          <a:r>
            <a:rPr lang="en-US" dirty="0" smtClean="0"/>
            <a:t>Length of talk</a:t>
          </a:r>
          <a:endParaRPr lang="en-US" dirty="0"/>
        </a:p>
      </dgm:t>
    </dgm:pt>
    <dgm:pt modelId="{FB8240F6-DD36-42BD-9741-143D92EA0CF8}" type="parTrans" cxnId="{DEA42028-D58D-47C7-9D77-80FFF3892C8A}">
      <dgm:prSet/>
      <dgm:spPr/>
      <dgm:t>
        <a:bodyPr/>
        <a:lstStyle/>
        <a:p>
          <a:endParaRPr lang="en-US"/>
        </a:p>
      </dgm:t>
    </dgm:pt>
    <dgm:pt modelId="{D6FDE8C0-0B7F-4E64-84B9-183AEDCF2DFD}" type="sibTrans" cxnId="{DEA42028-D58D-47C7-9D77-80FFF3892C8A}">
      <dgm:prSet/>
      <dgm:spPr/>
      <dgm:t>
        <a:bodyPr/>
        <a:lstStyle/>
        <a:p>
          <a:endParaRPr lang="en-US"/>
        </a:p>
      </dgm:t>
    </dgm:pt>
    <dgm:pt modelId="{FBDB6494-60D4-4CD9-9F93-2D553653CD91}" type="pres">
      <dgm:prSet presAssocID="{21CA0143-0ECC-436C-B60B-F6B43098267F}" presName="Name0" presStyleCnt="0">
        <dgm:presLayoutVars>
          <dgm:dir/>
          <dgm:animLvl val="lvl"/>
          <dgm:resizeHandles/>
        </dgm:presLayoutVars>
      </dgm:prSet>
      <dgm:spPr/>
      <dgm:t>
        <a:bodyPr/>
        <a:lstStyle/>
        <a:p>
          <a:endParaRPr lang="en-US"/>
        </a:p>
      </dgm:t>
    </dgm:pt>
    <dgm:pt modelId="{BBCA3448-70AF-4F2D-A6B0-97FEDFD3EC90}" type="pres">
      <dgm:prSet presAssocID="{30169A55-EA0D-4716-99BF-15BAD89DA142}" presName="linNode" presStyleCnt="0"/>
      <dgm:spPr/>
    </dgm:pt>
    <dgm:pt modelId="{CADFB1B6-1A3F-4468-80D7-D5463E690811}" type="pres">
      <dgm:prSet presAssocID="{30169A55-EA0D-4716-99BF-15BAD89DA142}" presName="parentShp" presStyleLbl="node1" presStyleIdx="0" presStyleCnt="1">
        <dgm:presLayoutVars>
          <dgm:bulletEnabled val="1"/>
        </dgm:presLayoutVars>
      </dgm:prSet>
      <dgm:spPr/>
      <dgm:t>
        <a:bodyPr/>
        <a:lstStyle/>
        <a:p>
          <a:endParaRPr lang="en-US"/>
        </a:p>
      </dgm:t>
    </dgm:pt>
    <dgm:pt modelId="{4C447FAE-FE3C-4589-958B-097C6D15CF58}" type="pres">
      <dgm:prSet presAssocID="{30169A55-EA0D-4716-99BF-15BAD89DA142}" presName="childShp" presStyleLbl="bgAccFollowNode1" presStyleIdx="0" presStyleCnt="1">
        <dgm:presLayoutVars>
          <dgm:bulletEnabled val="1"/>
        </dgm:presLayoutVars>
      </dgm:prSet>
      <dgm:spPr/>
      <dgm:t>
        <a:bodyPr/>
        <a:lstStyle/>
        <a:p>
          <a:endParaRPr lang="en-US"/>
        </a:p>
      </dgm:t>
    </dgm:pt>
  </dgm:ptLst>
  <dgm:cxnLst>
    <dgm:cxn modelId="{081AA3F7-EE51-4666-BFBB-3E5A1BCAEE8D}" type="presOf" srcId="{D645FF68-01CA-457C-92AA-C1CB0B05DEA3}" destId="{4C447FAE-FE3C-4589-958B-097C6D15CF58}" srcOrd="0" destOrd="1" presId="urn:microsoft.com/office/officeart/2005/8/layout/vList6"/>
    <dgm:cxn modelId="{A06273DB-4CFF-4B00-99F2-F1F61C212F2C}" srcId="{30169A55-EA0D-4716-99BF-15BAD89DA142}" destId="{5ED03797-F9C5-4973-B818-65519BFDB8A8}" srcOrd="0" destOrd="0" parTransId="{D0633CFD-DCB9-49B9-8114-EE2B00CC3041}" sibTransId="{3969056C-4010-4F83-B6A1-E98810B1B78B}"/>
    <dgm:cxn modelId="{5A4C603B-868D-47E3-958B-9B6B1329FEE1}" type="presOf" srcId="{30169A55-EA0D-4716-99BF-15BAD89DA142}" destId="{CADFB1B6-1A3F-4468-80D7-D5463E690811}" srcOrd="0" destOrd="0" presId="urn:microsoft.com/office/officeart/2005/8/layout/vList6"/>
    <dgm:cxn modelId="{F83D2D23-59AB-46E5-8CF7-6943B4568F96}" srcId="{21CA0143-0ECC-436C-B60B-F6B43098267F}" destId="{30169A55-EA0D-4716-99BF-15BAD89DA142}" srcOrd="0" destOrd="0" parTransId="{254474DA-E2DA-40C8-B73E-F412BA1F0613}" sibTransId="{5429B318-2028-4DFF-A798-C1E63C33944F}"/>
    <dgm:cxn modelId="{21185965-4EB3-4D69-A731-E04C8FFC3A76}" type="presOf" srcId="{048C0EFC-B3D6-4CB5-BD52-9C7E9739D2E1}" destId="{4C447FAE-FE3C-4589-958B-097C6D15CF58}" srcOrd="0" destOrd="5" presId="urn:microsoft.com/office/officeart/2005/8/layout/vList6"/>
    <dgm:cxn modelId="{70988C6E-DB31-4F08-9E38-AAAF90671855}" srcId="{30169A55-EA0D-4716-99BF-15BAD89DA142}" destId="{E0BBF749-9B91-47BB-902F-AC7F14F99EA4}" srcOrd="4" destOrd="0" parTransId="{78A8624F-7436-4AD3-A03A-1AA3B6BE98EC}" sibTransId="{B3C9FD5D-ED5E-4963-B1B0-861CB3B13326}"/>
    <dgm:cxn modelId="{DEA42028-D58D-47C7-9D77-80FFF3892C8A}" srcId="{30169A55-EA0D-4716-99BF-15BAD89DA142}" destId="{048C0EFC-B3D6-4CB5-BD52-9C7E9739D2E1}" srcOrd="5" destOrd="0" parTransId="{FB8240F6-DD36-42BD-9741-143D92EA0CF8}" sibTransId="{D6FDE8C0-0B7F-4E64-84B9-183AEDCF2DFD}"/>
    <dgm:cxn modelId="{3D8D829F-B1E5-46B1-B17C-F4B1AFFB7AF0}" srcId="{30169A55-EA0D-4716-99BF-15BAD89DA142}" destId="{40058217-4979-49F0-8BA3-E28BB6E9DB35}" srcOrd="3" destOrd="0" parTransId="{45A8F924-010A-4763-B735-8A40B3985A21}" sibTransId="{9249DD62-E811-43C4-AB4C-C99CE6A50F3A}"/>
    <dgm:cxn modelId="{C41D188F-2C14-461C-B0CE-E6CC8D17B9A6}" srcId="{30169A55-EA0D-4716-99BF-15BAD89DA142}" destId="{A4A03A9F-B220-4EC8-946F-766D31DFAAA9}" srcOrd="2" destOrd="0" parTransId="{D0BA49BA-6116-4C83-8DFA-4BECA13A4097}" sibTransId="{F7F226D3-0E3E-4C9C-9040-D3C21AD1B204}"/>
    <dgm:cxn modelId="{21466149-23FE-41EF-AFDE-428713D42D5C}" type="presOf" srcId="{A4A03A9F-B220-4EC8-946F-766D31DFAAA9}" destId="{4C447FAE-FE3C-4589-958B-097C6D15CF58}" srcOrd="0" destOrd="2" presId="urn:microsoft.com/office/officeart/2005/8/layout/vList6"/>
    <dgm:cxn modelId="{24538A5B-EB25-4F42-824E-53DE41F64993}" type="presOf" srcId="{40058217-4979-49F0-8BA3-E28BB6E9DB35}" destId="{4C447FAE-FE3C-4589-958B-097C6D15CF58}" srcOrd="0" destOrd="3" presId="urn:microsoft.com/office/officeart/2005/8/layout/vList6"/>
    <dgm:cxn modelId="{A130F26D-D54C-4AA3-8B47-F37A95847018}" type="presOf" srcId="{E0BBF749-9B91-47BB-902F-AC7F14F99EA4}" destId="{4C447FAE-FE3C-4589-958B-097C6D15CF58}" srcOrd="0" destOrd="4" presId="urn:microsoft.com/office/officeart/2005/8/layout/vList6"/>
    <dgm:cxn modelId="{DBBB3012-032D-4EEA-896A-1CEB9DC096BA}" type="presOf" srcId="{5ED03797-F9C5-4973-B818-65519BFDB8A8}" destId="{4C447FAE-FE3C-4589-958B-097C6D15CF58}" srcOrd="0" destOrd="0" presId="urn:microsoft.com/office/officeart/2005/8/layout/vList6"/>
    <dgm:cxn modelId="{2109D9E1-7A9E-4CE7-BB80-E3A99CD03D9C}" srcId="{30169A55-EA0D-4716-99BF-15BAD89DA142}" destId="{D645FF68-01CA-457C-92AA-C1CB0B05DEA3}" srcOrd="1" destOrd="0" parTransId="{A0C95A6F-87CF-40A2-B2F4-129065F3A253}" sibTransId="{1811DAEE-BB68-4D8F-A175-3B145021431F}"/>
    <dgm:cxn modelId="{644CF045-D6A7-44E7-B153-AC9AE4930D5F}" type="presOf" srcId="{21CA0143-0ECC-436C-B60B-F6B43098267F}" destId="{FBDB6494-60D4-4CD9-9F93-2D553653CD91}" srcOrd="0" destOrd="0" presId="urn:microsoft.com/office/officeart/2005/8/layout/vList6"/>
    <dgm:cxn modelId="{74D7657F-407A-455E-BB84-04D5CB909921}" type="presParOf" srcId="{FBDB6494-60D4-4CD9-9F93-2D553653CD91}" destId="{BBCA3448-70AF-4F2D-A6B0-97FEDFD3EC90}" srcOrd="0" destOrd="0" presId="urn:microsoft.com/office/officeart/2005/8/layout/vList6"/>
    <dgm:cxn modelId="{CDB4F065-4045-411D-8251-5C81B484C67F}" type="presParOf" srcId="{BBCA3448-70AF-4F2D-A6B0-97FEDFD3EC90}" destId="{CADFB1B6-1A3F-4468-80D7-D5463E690811}" srcOrd="0" destOrd="0" presId="urn:microsoft.com/office/officeart/2005/8/layout/vList6"/>
    <dgm:cxn modelId="{8E845942-9A34-4223-A600-8DF2F2BB4E90}" type="presParOf" srcId="{BBCA3448-70AF-4F2D-A6B0-97FEDFD3EC90}" destId="{4C447FAE-FE3C-4589-958B-097C6D15CF5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A90619-4A34-40E4-8D13-D753EC28A358}"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3DD296A0-228B-472A-85FD-8450D6AA82A1}">
      <dgm:prSet phldrT="[Text]"/>
      <dgm:spPr/>
      <dgm:t>
        <a:bodyPr/>
        <a:lstStyle/>
        <a:p>
          <a:r>
            <a:rPr lang="en-US" dirty="0" smtClean="0"/>
            <a:t>Blue Sky thinking</a:t>
          </a:r>
          <a:endParaRPr lang="en-US" dirty="0"/>
        </a:p>
      </dgm:t>
    </dgm:pt>
    <dgm:pt modelId="{FF30E2AF-703F-4099-BD52-0B8BCC1537F8}" type="parTrans" cxnId="{2AA81FD0-1465-43D0-A873-FC924B9BC9EA}">
      <dgm:prSet/>
      <dgm:spPr/>
      <dgm:t>
        <a:bodyPr/>
        <a:lstStyle/>
        <a:p>
          <a:endParaRPr lang="en-US"/>
        </a:p>
      </dgm:t>
    </dgm:pt>
    <dgm:pt modelId="{AAEB420C-9F37-44C3-BB68-51A9C82B66A4}" type="sibTrans" cxnId="{2AA81FD0-1465-43D0-A873-FC924B9BC9EA}">
      <dgm:prSet/>
      <dgm:spPr/>
      <dgm:t>
        <a:bodyPr/>
        <a:lstStyle/>
        <a:p>
          <a:endParaRPr lang="en-US"/>
        </a:p>
      </dgm:t>
    </dgm:pt>
    <dgm:pt modelId="{B001B155-FDE7-4A2E-8E46-D41AC3AB620A}">
      <dgm:prSet phldrT="[Text]"/>
      <dgm:spPr/>
      <dgm:t>
        <a:bodyPr/>
        <a:lstStyle/>
        <a:p>
          <a:r>
            <a:rPr lang="en-US" dirty="0" smtClean="0"/>
            <a:t>Selecting the main points</a:t>
          </a:r>
          <a:endParaRPr lang="en-US" dirty="0"/>
        </a:p>
      </dgm:t>
    </dgm:pt>
    <dgm:pt modelId="{4E5A3CB1-B690-423A-942C-D3C8EB75C306}" type="parTrans" cxnId="{A7F0EBF9-A477-4DAE-B20E-CF7CB7031BA0}">
      <dgm:prSet/>
      <dgm:spPr/>
      <dgm:t>
        <a:bodyPr/>
        <a:lstStyle/>
        <a:p>
          <a:endParaRPr lang="en-US"/>
        </a:p>
      </dgm:t>
    </dgm:pt>
    <dgm:pt modelId="{998EE4B0-93E1-4D2F-A258-91C77913D610}" type="sibTrans" cxnId="{A7F0EBF9-A477-4DAE-B20E-CF7CB7031BA0}">
      <dgm:prSet/>
      <dgm:spPr/>
      <dgm:t>
        <a:bodyPr/>
        <a:lstStyle/>
        <a:p>
          <a:endParaRPr lang="en-US"/>
        </a:p>
      </dgm:t>
    </dgm:pt>
    <dgm:pt modelId="{D53F0D44-A037-4B1F-B584-2F29D12E8004}">
      <dgm:prSet phldrT="[Text]"/>
      <dgm:spPr/>
      <dgm:t>
        <a:bodyPr/>
        <a:lstStyle/>
        <a:p>
          <a:r>
            <a:rPr lang="en-US" dirty="0" smtClean="0"/>
            <a:t>Illustration</a:t>
          </a:r>
          <a:endParaRPr lang="en-US" dirty="0"/>
        </a:p>
      </dgm:t>
    </dgm:pt>
    <dgm:pt modelId="{330922E7-4E00-4DA2-B22A-9A54DE90FDBB}" type="parTrans" cxnId="{675F8DDC-4E78-41EF-B442-59A976E079ED}">
      <dgm:prSet/>
      <dgm:spPr/>
      <dgm:t>
        <a:bodyPr/>
        <a:lstStyle/>
        <a:p>
          <a:endParaRPr lang="en-US"/>
        </a:p>
      </dgm:t>
    </dgm:pt>
    <dgm:pt modelId="{2C971129-862C-4CB3-9BCD-119EDBF04666}" type="sibTrans" cxnId="{675F8DDC-4E78-41EF-B442-59A976E079ED}">
      <dgm:prSet/>
      <dgm:spPr/>
      <dgm:t>
        <a:bodyPr/>
        <a:lstStyle/>
        <a:p>
          <a:endParaRPr lang="en-US"/>
        </a:p>
      </dgm:t>
    </dgm:pt>
    <dgm:pt modelId="{F4F20A80-4253-4B3C-8389-EABE8A329DC8}">
      <dgm:prSet phldrT="[Text]"/>
      <dgm:spPr/>
      <dgm:t>
        <a:bodyPr/>
        <a:lstStyle/>
        <a:p>
          <a:r>
            <a:rPr lang="en-US" dirty="0" smtClean="0"/>
            <a:t>Introduction &amp; conclusion</a:t>
          </a:r>
          <a:endParaRPr lang="en-US" dirty="0"/>
        </a:p>
      </dgm:t>
    </dgm:pt>
    <dgm:pt modelId="{5AF89BCF-1699-48ED-8C51-C531AFF3675E}" type="parTrans" cxnId="{89586FF3-B5DA-4CD3-99B4-67A38F35563C}">
      <dgm:prSet/>
      <dgm:spPr/>
      <dgm:t>
        <a:bodyPr/>
        <a:lstStyle/>
        <a:p>
          <a:endParaRPr lang="en-US"/>
        </a:p>
      </dgm:t>
    </dgm:pt>
    <dgm:pt modelId="{EC5BD330-E4F8-499C-861B-203E978582FE}" type="sibTrans" cxnId="{89586FF3-B5DA-4CD3-99B4-67A38F35563C}">
      <dgm:prSet/>
      <dgm:spPr/>
      <dgm:t>
        <a:bodyPr/>
        <a:lstStyle/>
        <a:p>
          <a:endParaRPr lang="en-US"/>
        </a:p>
      </dgm:t>
    </dgm:pt>
    <dgm:pt modelId="{FD3802AF-F1B0-46BF-AB04-8B5AB991E84E}" type="pres">
      <dgm:prSet presAssocID="{B6A90619-4A34-40E4-8D13-D753EC28A358}" presName="matrix" presStyleCnt="0">
        <dgm:presLayoutVars>
          <dgm:chMax val="1"/>
          <dgm:dir/>
          <dgm:resizeHandles val="exact"/>
        </dgm:presLayoutVars>
      </dgm:prSet>
      <dgm:spPr/>
      <dgm:t>
        <a:bodyPr/>
        <a:lstStyle/>
        <a:p>
          <a:endParaRPr lang="en-US"/>
        </a:p>
      </dgm:t>
    </dgm:pt>
    <dgm:pt modelId="{B1023C56-AA35-4900-85DB-187B1480CF14}" type="pres">
      <dgm:prSet presAssocID="{B6A90619-4A34-40E4-8D13-D753EC28A358}" presName="axisShape" presStyleLbl="bgShp" presStyleIdx="0" presStyleCnt="1"/>
      <dgm:spPr/>
    </dgm:pt>
    <dgm:pt modelId="{001882E2-B59D-44B2-B57C-BE98952EFE37}" type="pres">
      <dgm:prSet presAssocID="{B6A90619-4A34-40E4-8D13-D753EC28A358}" presName="rect1" presStyleLbl="node1" presStyleIdx="0" presStyleCnt="4">
        <dgm:presLayoutVars>
          <dgm:chMax val="0"/>
          <dgm:chPref val="0"/>
          <dgm:bulletEnabled val="1"/>
        </dgm:presLayoutVars>
      </dgm:prSet>
      <dgm:spPr/>
      <dgm:t>
        <a:bodyPr/>
        <a:lstStyle/>
        <a:p>
          <a:endParaRPr lang="en-US"/>
        </a:p>
      </dgm:t>
    </dgm:pt>
    <dgm:pt modelId="{39AB613B-359D-4458-B293-5879222D9E0D}" type="pres">
      <dgm:prSet presAssocID="{B6A90619-4A34-40E4-8D13-D753EC28A358}" presName="rect2" presStyleLbl="node1" presStyleIdx="1" presStyleCnt="4">
        <dgm:presLayoutVars>
          <dgm:chMax val="0"/>
          <dgm:chPref val="0"/>
          <dgm:bulletEnabled val="1"/>
        </dgm:presLayoutVars>
      </dgm:prSet>
      <dgm:spPr/>
      <dgm:t>
        <a:bodyPr/>
        <a:lstStyle/>
        <a:p>
          <a:endParaRPr lang="en-US"/>
        </a:p>
      </dgm:t>
    </dgm:pt>
    <dgm:pt modelId="{0EC7112F-FA7D-4CE5-9066-482DC00CEA96}" type="pres">
      <dgm:prSet presAssocID="{B6A90619-4A34-40E4-8D13-D753EC28A358}" presName="rect3" presStyleLbl="node1" presStyleIdx="2" presStyleCnt="4">
        <dgm:presLayoutVars>
          <dgm:chMax val="0"/>
          <dgm:chPref val="0"/>
          <dgm:bulletEnabled val="1"/>
        </dgm:presLayoutVars>
      </dgm:prSet>
      <dgm:spPr/>
      <dgm:t>
        <a:bodyPr/>
        <a:lstStyle/>
        <a:p>
          <a:endParaRPr lang="en-US"/>
        </a:p>
      </dgm:t>
    </dgm:pt>
    <dgm:pt modelId="{76E8B569-003D-435B-A956-38BB3F908642}" type="pres">
      <dgm:prSet presAssocID="{B6A90619-4A34-40E4-8D13-D753EC28A358}" presName="rect4" presStyleLbl="node1" presStyleIdx="3" presStyleCnt="4">
        <dgm:presLayoutVars>
          <dgm:chMax val="0"/>
          <dgm:chPref val="0"/>
          <dgm:bulletEnabled val="1"/>
        </dgm:presLayoutVars>
      </dgm:prSet>
      <dgm:spPr/>
      <dgm:t>
        <a:bodyPr/>
        <a:lstStyle/>
        <a:p>
          <a:endParaRPr lang="en-US"/>
        </a:p>
      </dgm:t>
    </dgm:pt>
  </dgm:ptLst>
  <dgm:cxnLst>
    <dgm:cxn modelId="{7FA76A35-71AF-4511-A3FA-2C08F7FCB588}" type="presOf" srcId="{F4F20A80-4253-4B3C-8389-EABE8A329DC8}" destId="{76E8B569-003D-435B-A956-38BB3F908642}" srcOrd="0" destOrd="0" presId="urn:microsoft.com/office/officeart/2005/8/layout/matrix2"/>
    <dgm:cxn modelId="{A7F0EBF9-A477-4DAE-B20E-CF7CB7031BA0}" srcId="{B6A90619-4A34-40E4-8D13-D753EC28A358}" destId="{B001B155-FDE7-4A2E-8E46-D41AC3AB620A}" srcOrd="1" destOrd="0" parTransId="{4E5A3CB1-B690-423A-942C-D3C8EB75C306}" sibTransId="{998EE4B0-93E1-4D2F-A258-91C77913D610}"/>
    <dgm:cxn modelId="{CF47A6AA-31E3-4638-B6D6-3C3D858ABBA8}" type="presOf" srcId="{3DD296A0-228B-472A-85FD-8450D6AA82A1}" destId="{001882E2-B59D-44B2-B57C-BE98952EFE37}" srcOrd="0" destOrd="0" presId="urn:microsoft.com/office/officeart/2005/8/layout/matrix2"/>
    <dgm:cxn modelId="{675F8DDC-4E78-41EF-B442-59A976E079ED}" srcId="{B6A90619-4A34-40E4-8D13-D753EC28A358}" destId="{D53F0D44-A037-4B1F-B584-2F29D12E8004}" srcOrd="2" destOrd="0" parTransId="{330922E7-4E00-4DA2-B22A-9A54DE90FDBB}" sibTransId="{2C971129-862C-4CB3-9BCD-119EDBF04666}"/>
    <dgm:cxn modelId="{3EA8D3D2-06EC-4E84-A327-28743DF9AF09}" type="presOf" srcId="{B6A90619-4A34-40E4-8D13-D753EC28A358}" destId="{FD3802AF-F1B0-46BF-AB04-8B5AB991E84E}" srcOrd="0" destOrd="0" presId="urn:microsoft.com/office/officeart/2005/8/layout/matrix2"/>
    <dgm:cxn modelId="{89586FF3-B5DA-4CD3-99B4-67A38F35563C}" srcId="{B6A90619-4A34-40E4-8D13-D753EC28A358}" destId="{F4F20A80-4253-4B3C-8389-EABE8A329DC8}" srcOrd="3" destOrd="0" parTransId="{5AF89BCF-1699-48ED-8C51-C531AFF3675E}" sibTransId="{EC5BD330-E4F8-499C-861B-203E978582FE}"/>
    <dgm:cxn modelId="{2AA81FD0-1465-43D0-A873-FC924B9BC9EA}" srcId="{B6A90619-4A34-40E4-8D13-D753EC28A358}" destId="{3DD296A0-228B-472A-85FD-8450D6AA82A1}" srcOrd="0" destOrd="0" parTransId="{FF30E2AF-703F-4099-BD52-0B8BCC1537F8}" sibTransId="{AAEB420C-9F37-44C3-BB68-51A9C82B66A4}"/>
    <dgm:cxn modelId="{15AFC524-596A-465E-B54B-FD8BF083633B}" type="presOf" srcId="{D53F0D44-A037-4B1F-B584-2F29D12E8004}" destId="{0EC7112F-FA7D-4CE5-9066-482DC00CEA96}" srcOrd="0" destOrd="0" presId="urn:microsoft.com/office/officeart/2005/8/layout/matrix2"/>
    <dgm:cxn modelId="{17953FBB-830E-4EA0-8AB5-1CB45C7C756E}" type="presOf" srcId="{B001B155-FDE7-4A2E-8E46-D41AC3AB620A}" destId="{39AB613B-359D-4458-B293-5879222D9E0D}" srcOrd="0" destOrd="0" presId="urn:microsoft.com/office/officeart/2005/8/layout/matrix2"/>
    <dgm:cxn modelId="{18556D12-EF6B-4E87-B26F-6CC8E995605C}" type="presParOf" srcId="{FD3802AF-F1B0-46BF-AB04-8B5AB991E84E}" destId="{B1023C56-AA35-4900-85DB-187B1480CF14}" srcOrd="0" destOrd="0" presId="urn:microsoft.com/office/officeart/2005/8/layout/matrix2"/>
    <dgm:cxn modelId="{ECD112A6-2300-4A39-9D4F-CEB615FD7DA3}" type="presParOf" srcId="{FD3802AF-F1B0-46BF-AB04-8B5AB991E84E}" destId="{001882E2-B59D-44B2-B57C-BE98952EFE37}" srcOrd="1" destOrd="0" presId="urn:microsoft.com/office/officeart/2005/8/layout/matrix2"/>
    <dgm:cxn modelId="{31B5179A-9C32-4F03-8648-19C052D8A2C4}" type="presParOf" srcId="{FD3802AF-F1B0-46BF-AB04-8B5AB991E84E}" destId="{39AB613B-359D-4458-B293-5879222D9E0D}" srcOrd="2" destOrd="0" presId="urn:microsoft.com/office/officeart/2005/8/layout/matrix2"/>
    <dgm:cxn modelId="{698E32C9-9FAE-4B69-967D-0FF74663987D}" type="presParOf" srcId="{FD3802AF-F1B0-46BF-AB04-8B5AB991E84E}" destId="{0EC7112F-FA7D-4CE5-9066-482DC00CEA96}" srcOrd="3" destOrd="0" presId="urn:microsoft.com/office/officeart/2005/8/layout/matrix2"/>
    <dgm:cxn modelId="{041A0DE5-9E25-4FE8-90C3-5CF6FED74E59}" type="presParOf" srcId="{FD3802AF-F1B0-46BF-AB04-8B5AB991E84E}" destId="{76E8B569-003D-435B-A956-38BB3F908642}"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a:solidFill>
          <a:schemeClr val="accent1"/>
        </a:solidFill>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E4B41646-5DB7-4C7E-BA21-95E48388B96E}" type="presOf" srcId="{F675EBEE-9A75-4356-8501-2E882A91C83B}" destId="{44AD73C2-E751-4DC2-9972-79476A65BEBA}" srcOrd="0" destOrd="0" presId="urn:microsoft.com/office/officeart/2005/8/layout/chevron1"/>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a:solidFill>
          <a:srgbClr val="FF0000"/>
        </a:solidFill>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E4B41646-5DB7-4C7E-BA21-95E48388B96E}" type="presOf" srcId="{F675EBEE-9A75-4356-8501-2E882A91C83B}" destId="{44AD73C2-E751-4DC2-9972-79476A65BEBA}"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a:solidFill>
          <a:srgbClr val="FF0000"/>
        </a:solidFill>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E4B41646-5DB7-4C7E-BA21-95E48388B96E}" type="presOf" srcId="{F675EBEE-9A75-4356-8501-2E882A91C83B}" destId="{44AD73C2-E751-4DC2-9972-79476A65BEBA}" srcOrd="0" destOrd="0" presId="urn:microsoft.com/office/officeart/2005/8/layout/chevron1"/>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a:solidFill>
          <a:srgbClr val="FF0000"/>
        </a:solidFill>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E4B41646-5DB7-4C7E-BA21-95E48388B96E}" type="presOf" srcId="{F675EBEE-9A75-4356-8501-2E882A91C83B}" destId="{44AD73C2-E751-4DC2-9972-79476A65BEBA}" srcOrd="0" destOrd="0" presId="urn:microsoft.com/office/officeart/2005/8/layout/chevron1"/>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6C6E267-D1B4-42BE-8A3A-ED6FDCD76B27}" type="doc">
      <dgm:prSet loTypeId="urn:microsoft.com/office/officeart/2005/8/layout/chevron1" loCatId="process" qsTypeId="urn:microsoft.com/office/officeart/2005/8/quickstyle/simple1" qsCatId="simple" csTypeId="urn:microsoft.com/office/officeart/2005/8/colors/accent2_2" csCatId="accent2" phldr="1"/>
      <dgm:spPr/>
    </dgm:pt>
    <dgm:pt modelId="{F675EBEE-9A75-4356-8501-2E882A91C83B}">
      <dgm:prSet phldrT="[Text]"/>
      <dgm:spPr/>
      <dgm:t>
        <a:bodyPr/>
        <a:lstStyle/>
        <a:p>
          <a:r>
            <a:rPr lang="en-US" dirty="0" smtClean="0"/>
            <a:t>Blue Sky Thinking</a:t>
          </a:r>
          <a:endParaRPr lang="en-US" dirty="0"/>
        </a:p>
      </dgm:t>
    </dgm:pt>
    <dgm:pt modelId="{ADB12356-E356-4524-B762-DBCD4FD310AA}" type="parTrans" cxnId="{9171B016-23C2-4C86-84AC-5362D5223B62}">
      <dgm:prSet/>
      <dgm:spPr/>
      <dgm:t>
        <a:bodyPr/>
        <a:lstStyle/>
        <a:p>
          <a:endParaRPr lang="en-US"/>
        </a:p>
      </dgm:t>
    </dgm:pt>
    <dgm:pt modelId="{200E2350-F118-4EDE-89C0-722AB80378FF}" type="sibTrans" cxnId="{9171B016-23C2-4C86-84AC-5362D5223B62}">
      <dgm:prSet/>
      <dgm:spPr/>
      <dgm:t>
        <a:bodyPr/>
        <a:lstStyle/>
        <a:p>
          <a:endParaRPr lang="en-US"/>
        </a:p>
      </dgm:t>
    </dgm:pt>
    <dgm:pt modelId="{5450D54D-D2D2-46D0-BA48-756F5991FF78}">
      <dgm:prSet phldrT="[Text]"/>
      <dgm:spPr/>
      <dgm:t>
        <a:bodyPr/>
        <a:lstStyle/>
        <a:p>
          <a:r>
            <a:rPr lang="en-US" dirty="0" smtClean="0"/>
            <a:t>Main Points</a:t>
          </a:r>
          <a:endParaRPr lang="en-US" dirty="0"/>
        </a:p>
      </dgm:t>
    </dgm:pt>
    <dgm:pt modelId="{92C688AC-A26D-4552-B15E-47D7C0AD8082}" type="parTrans" cxnId="{F004A9D3-8A3B-40A6-B9F9-9F6AB7668008}">
      <dgm:prSet/>
      <dgm:spPr/>
      <dgm:t>
        <a:bodyPr/>
        <a:lstStyle/>
        <a:p>
          <a:endParaRPr lang="en-US"/>
        </a:p>
      </dgm:t>
    </dgm:pt>
    <dgm:pt modelId="{1F8A9387-090A-453A-B55E-854CFB937700}" type="sibTrans" cxnId="{F004A9D3-8A3B-40A6-B9F9-9F6AB7668008}">
      <dgm:prSet/>
      <dgm:spPr/>
      <dgm:t>
        <a:bodyPr/>
        <a:lstStyle/>
        <a:p>
          <a:endParaRPr lang="en-US"/>
        </a:p>
      </dgm:t>
    </dgm:pt>
    <dgm:pt modelId="{A44DDB3C-A340-4CD7-9C9B-60E73A5D03F6}">
      <dgm:prSet phldrT="[Text]"/>
      <dgm:spPr>
        <a:solidFill>
          <a:srgbClr val="FF0000"/>
        </a:solidFill>
      </dgm:spPr>
      <dgm:t>
        <a:bodyPr/>
        <a:lstStyle/>
        <a:p>
          <a:r>
            <a:rPr lang="en-US" dirty="0" smtClean="0"/>
            <a:t>Illustrate</a:t>
          </a:r>
          <a:endParaRPr lang="en-US" dirty="0"/>
        </a:p>
      </dgm:t>
    </dgm:pt>
    <dgm:pt modelId="{0119A37E-28B1-46DD-A072-66E07A7F1A6F}" type="parTrans" cxnId="{7CCF1F46-0FEB-4241-8BEB-8AFEBA938B80}">
      <dgm:prSet/>
      <dgm:spPr/>
      <dgm:t>
        <a:bodyPr/>
        <a:lstStyle/>
        <a:p>
          <a:endParaRPr lang="en-US"/>
        </a:p>
      </dgm:t>
    </dgm:pt>
    <dgm:pt modelId="{87714102-D478-47F0-A63B-88028A42D497}" type="sibTrans" cxnId="{7CCF1F46-0FEB-4241-8BEB-8AFEBA938B80}">
      <dgm:prSet/>
      <dgm:spPr/>
      <dgm:t>
        <a:bodyPr/>
        <a:lstStyle/>
        <a:p>
          <a:endParaRPr lang="en-US"/>
        </a:p>
      </dgm:t>
    </dgm:pt>
    <dgm:pt modelId="{9F8A5F7E-6BAF-4DBE-A920-AD65C2BDA318}">
      <dgm:prSet phldrT="[Text]"/>
      <dgm:spPr/>
      <dgm:t>
        <a:bodyPr/>
        <a:lstStyle/>
        <a:p>
          <a:r>
            <a:rPr lang="en-US" dirty="0" smtClean="0"/>
            <a:t>Introduction &amp; Conclusion</a:t>
          </a:r>
          <a:endParaRPr lang="en-US" dirty="0"/>
        </a:p>
      </dgm:t>
    </dgm:pt>
    <dgm:pt modelId="{B3A821AB-DB4C-49A5-AA61-D4668CEEE592}" type="parTrans" cxnId="{D91DE0AE-DE86-4767-9042-332BC892A425}">
      <dgm:prSet/>
      <dgm:spPr/>
      <dgm:t>
        <a:bodyPr/>
        <a:lstStyle/>
        <a:p>
          <a:endParaRPr lang="en-US"/>
        </a:p>
      </dgm:t>
    </dgm:pt>
    <dgm:pt modelId="{7639EFF0-FF8F-4C7A-98CF-90FBC881D02C}" type="sibTrans" cxnId="{D91DE0AE-DE86-4767-9042-332BC892A425}">
      <dgm:prSet/>
      <dgm:spPr/>
      <dgm:t>
        <a:bodyPr/>
        <a:lstStyle/>
        <a:p>
          <a:endParaRPr lang="en-US"/>
        </a:p>
      </dgm:t>
    </dgm:pt>
    <dgm:pt modelId="{0EAE260B-F033-45E6-9E14-66DDE35D3BA4}" type="pres">
      <dgm:prSet presAssocID="{C6C6E267-D1B4-42BE-8A3A-ED6FDCD76B27}" presName="Name0" presStyleCnt="0">
        <dgm:presLayoutVars>
          <dgm:dir/>
          <dgm:animLvl val="lvl"/>
          <dgm:resizeHandles val="exact"/>
        </dgm:presLayoutVars>
      </dgm:prSet>
      <dgm:spPr/>
    </dgm:pt>
    <dgm:pt modelId="{44AD73C2-E751-4DC2-9972-79476A65BEBA}" type="pres">
      <dgm:prSet presAssocID="{F675EBEE-9A75-4356-8501-2E882A91C83B}" presName="parTxOnly" presStyleLbl="node1" presStyleIdx="0" presStyleCnt="4">
        <dgm:presLayoutVars>
          <dgm:chMax val="0"/>
          <dgm:chPref val="0"/>
          <dgm:bulletEnabled val="1"/>
        </dgm:presLayoutVars>
      </dgm:prSet>
      <dgm:spPr/>
      <dgm:t>
        <a:bodyPr/>
        <a:lstStyle/>
        <a:p>
          <a:endParaRPr lang="en-US"/>
        </a:p>
      </dgm:t>
    </dgm:pt>
    <dgm:pt modelId="{67049EB6-644D-4CD7-8DA6-44B20054647F}" type="pres">
      <dgm:prSet presAssocID="{200E2350-F118-4EDE-89C0-722AB80378FF}" presName="parTxOnlySpace" presStyleCnt="0"/>
      <dgm:spPr/>
    </dgm:pt>
    <dgm:pt modelId="{34437A44-A66A-4642-9108-D454AB62DD8B}" type="pres">
      <dgm:prSet presAssocID="{5450D54D-D2D2-46D0-BA48-756F5991FF78}" presName="parTxOnly" presStyleLbl="node1" presStyleIdx="1" presStyleCnt="4">
        <dgm:presLayoutVars>
          <dgm:chMax val="0"/>
          <dgm:chPref val="0"/>
          <dgm:bulletEnabled val="1"/>
        </dgm:presLayoutVars>
      </dgm:prSet>
      <dgm:spPr/>
      <dgm:t>
        <a:bodyPr/>
        <a:lstStyle/>
        <a:p>
          <a:endParaRPr lang="en-US"/>
        </a:p>
      </dgm:t>
    </dgm:pt>
    <dgm:pt modelId="{221B878F-0AA6-424C-B662-FEF4903717BC}" type="pres">
      <dgm:prSet presAssocID="{1F8A9387-090A-453A-B55E-854CFB937700}" presName="parTxOnlySpace" presStyleCnt="0"/>
      <dgm:spPr/>
    </dgm:pt>
    <dgm:pt modelId="{F7273AA0-7DEB-4395-91D2-9134F3026AFA}" type="pres">
      <dgm:prSet presAssocID="{A44DDB3C-A340-4CD7-9C9B-60E73A5D03F6}" presName="parTxOnly" presStyleLbl="node1" presStyleIdx="2" presStyleCnt="4">
        <dgm:presLayoutVars>
          <dgm:chMax val="0"/>
          <dgm:chPref val="0"/>
          <dgm:bulletEnabled val="1"/>
        </dgm:presLayoutVars>
      </dgm:prSet>
      <dgm:spPr/>
      <dgm:t>
        <a:bodyPr/>
        <a:lstStyle/>
        <a:p>
          <a:endParaRPr lang="en-US"/>
        </a:p>
      </dgm:t>
    </dgm:pt>
    <dgm:pt modelId="{3B1F94DD-C0DB-4351-831F-E8C44112CF92}" type="pres">
      <dgm:prSet presAssocID="{87714102-D478-47F0-A63B-88028A42D497}" presName="parTxOnlySpace" presStyleCnt="0"/>
      <dgm:spPr/>
    </dgm:pt>
    <dgm:pt modelId="{EA7E79FC-BA4E-4990-8854-815A853E3E4E}" type="pres">
      <dgm:prSet presAssocID="{9F8A5F7E-6BAF-4DBE-A920-AD65C2BDA318}" presName="parTxOnly" presStyleLbl="node1" presStyleIdx="3" presStyleCnt="4">
        <dgm:presLayoutVars>
          <dgm:chMax val="0"/>
          <dgm:chPref val="0"/>
          <dgm:bulletEnabled val="1"/>
        </dgm:presLayoutVars>
      </dgm:prSet>
      <dgm:spPr/>
      <dgm:t>
        <a:bodyPr/>
        <a:lstStyle/>
        <a:p>
          <a:endParaRPr lang="en-US"/>
        </a:p>
      </dgm:t>
    </dgm:pt>
  </dgm:ptLst>
  <dgm:cxnLst>
    <dgm:cxn modelId="{D91DE0AE-DE86-4767-9042-332BC892A425}" srcId="{C6C6E267-D1B4-42BE-8A3A-ED6FDCD76B27}" destId="{9F8A5F7E-6BAF-4DBE-A920-AD65C2BDA318}" srcOrd="3" destOrd="0" parTransId="{B3A821AB-DB4C-49A5-AA61-D4668CEEE592}" sibTransId="{7639EFF0-FF8F-4C7A-98CF-90FBC881D02C}"/>
    <dgm:cxn modelId="{87559D89-6D2F-43A0-9AA3-87169A6ED558}" type="presOf" srcId="{C6C6E267-D1B4-42BE-8A3A-ED6FDCD76B27}" destId="{0EAE260B-F033-45E6-9E14-66DDE35D3BA4}" srcOrd="0" destOrd="0" presId="urn:microsoft.com/office/officeart/2005/8/layout/chevron1"/>
    <dgm:cxn modelId="{7CCF1F46-0FEB-4241-8BEB-8AFEBA938B80}" srcId="{C6C6E267-D1B4-42BE-8A3A-ED6FDCD76B27}" destId="{A44DDB3C-A340-4CD7-9C9B-60E73A5D03F6}" srcOrd="2" destOrd="0" parTransId="{0119A37E-28B1-46DD-A072-66E07A7F1A6F}" sibTransId="{87714102-D478-47F0-A63B-88028A42D497}"/>
    <dgm:cxn modelId="{E4B41646-5DB7-4C7E-BA21-95E48388B96E}" type="presOf" srcId="{F675EBEE-9A75-4356-8501-2E882A91C83B}" destId="{44AD73C2-E751-4DC2-9972-79476A65BEBA}" srcOrd="0" destOrd="0" presId="urn:microsoft.com/office/officeart/2005/8/layout/chevron1"/>
    <dgm:cxn modelId="{CD56EFFE-ED53-4523-98CB-35FA3E798AFD}" type="presOf" srcId="{5450D54D-D2D2-46D0-BA48-756F5991FF78}" destId="{34437A44-A66A-4642-9108-D454AB62DD8B}" srcOrd="0" destOrd="0" presId="urn:microsoft.com/office/officeart/2005/8/layout/chevron1"/>
    <dgm:cxn modelId="{C542EE7F-55CE-4ACD-94F2-7C939E529285}" type="presOf" srcId="{A44DDB3C-A340-4CD7-9C9B-60E73A5D03F6}" destId="{F7273AA0-7DEB-4395-91D2-9134F3026AFA}" srcOrd="0" destOrd="0" presId="urn:microsoft.com/office/officeart/2005/8/layout/chevron1"/>
    <dgm:cxn modelId="{F004A9D3-8A3B-40A6-B9F9-9F6AB7668008}" srcId="{C6C6E267-D1B4-42BE-8A3A-ED6FDCD76B27}" destId="{5450D54D-D2D2-46D0-BA48-756F5991FF78}" srcOrd="1" destOrd="0" parTransId="{92C688AC-A26D-4552-B15E-47D7C0AD8082}" sibTransId="{1F8A9387-090A-453A-B55E-854CFB937700}"/>
    <dgm:cxn modelId="{B0416CF2-E66C-4164-9A71-68FDEB16454C}" type="presOf" srcId="{9F8A5F7E-6BAF-4DBE-A920-AD65C2BDA318}" destId="{EA7E79FC-BA4E-4990-8854-815A853E3E4E}" srcOrd="0" destOrd="0" presId="urn:microsoft.com/office/officeart/2005/8/layout/chevron1"/>
    <dgm:cxn modelId="{9171B016-23C2-4C86-84AC-5362D5223B62}" srcId="{C6C6E267-D1B4-42BE-8A3A-ED6FDCD76B27}" destId="{F675EBEE-9A75-4356-8501-2E882A91C83B}" srcOrd="0" destOrd="0" parTransId="{ADB12356-E356-4524-B762-DBCD4FD310AA}" sibTransId="{200E2350-F118-4EDE-89C0-722AB80378FF}"/>
    <dgm:cxn modelId="{98E2F96F-5DEB-4947-A631-7EAF705B098C}" type="presParOf" srcId="{0EAE260B-F033-45E6-9E14-66DDE35D3BA4}" destId="{44AD73C2-E751-4DC2-9972-79476A65BEBA}" srcOrd="0" destOrd="0" presId="urn:microsoft.com/office/officeart/2005/8/layout/chevron1"/>
    <dgm:cxn modelId="{D3BF2B53-CC0A-4D43-9784-95B3C466E6A9}" type="presParOf" srcId="{0EAE260B-F033-45E6-9E14-66DDE35D3BA4}" destId="{67049EB6-644D-4CD7-8DA6-44B20054647F}" srcOrd="1" destOrd="0" presId="urn:microsoft.com/office/officeart/2005/8/layout/chevron1"/>
    <dgm:cxn modelId="{237C1FEF-E31A-410A-8C4F-EAEC600C451C}" type="presParOf" srcId="{0EAE260B-F033-45E6-9E14-66DDE35D3BA4}" destId="{34437A44-A66A-4642-9108-D454AB62DD8B}" srcOrd="2" destOrd="0" presId="urn:microsoft.com/office/officeart/2005/8/layout/chevron1"/>
    <dgm:cxn modelId="{A8767CC1-1073-4491-99EA-005C3AEC3B2A}" type="presParOf" srcId="{0EAE260B-F033-45E6-9E14-66DDE35D3BA4}" destId="{221B878F-0AA6-424C-B662-FEF4903717BC}" srcOrd="3" destOrd="0" presId="urn:microsoft.com/office/officeart/2005/8/layout/chevron1"/>
    <dgm:cxn modelId="{A51146C3-DB4A-46CC-8E5A-59AAFB20373A}" type="presParOf" srcId="{0EAE260B-F033-45E6-9E14-66DDE35D3BA4}" destId="{F7273AA0-7DEB-4395-91D2-9134F3026AFA}" srcOrd="4" destOrd="0" presId="urn:microsoft.com/office/officeart/2005/8/layout/chevron1"/>
    <dgm:cxn modelId="{AA56A8C3-51E1-4178-99CA-8D72848DE782}" type="presParOf" srcId="{0EAE260B-F033-45E6-9E14-66DDE35D3BA4}" destId="{3B1F94DD-C0DB-4351-831F-E8C44112CF92}" srcOrd="5" destOrd="0" presId="urn:microsoft.com/office/officeart/2005/8/layout/chevron1"/>
    <dgm:cxn modelId="{F6114EF9-E37C-472F-AF9C-C1338462842E}" type="presParOf" srcId="{0EAE260B-F033-45E6-9E14-66DDE35D3BA4}" destId="{EA7E79FC-BA4E-4990-8854-815A853E3E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F4E50-1C17-4EA6-B988-2B1232185106}">
      <dsp:nvSpPr>
        <dsp:cNvPr id="0" name=""/>
        <dsp:cNvSpPr/>
      </dsp:nvSpPr>
      <dsp:spPr>
        <a:xfrm>
          <a:off x="4076700" y="2072372"/>
          <a:ext cx="2230963" cy="774383"/>
        </a:xfrm>
        <a:custGeom>
          <a:avLst/>
          <a:gdLst/>
          <a:ahLst/>
          <a:cxnLst/>
          <a:rect l="0" t="0" r="0" b="0"/>
          <a:pathLst>
            <a:path>
              <a:moveTo>
                <a:pt x="0" y="0"/>
              </a:moveTo>
              <a:lnTo>
                <a:pt x="0" y="387191"/>
              </a:lnTo>
              <a:lnTo>
                <a:pt x="2230963" y="387191"/>
              </a:lnTo>
              <a:lnTo>
                <a:pt x="2230963" y="7743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4FC0ED-81EB-4438-A96D-0A2B35696888}">
      <dsp:nvSpPr>
        <dsp:cNvPr id="0" name=""/>
        <dsp:cNvSpPr/>
      </dsp:nvSpPr>
      <dsp:spPr>
        <a:xfrm>
          <a:off x="1845736" y="2072372"/>
          <a:ext cx="2230963" cy="774383"/>
        </a:xfrm>
        <a:custGeom>
          <a:avLst/>
          <a:gdLst/>
          <a:ahLst/>
          <a:cxnLst/>
          <a:rect l="0" t="0" r="0" b="0"/>
          <a:pathLst>
            <a:path>
              <a:moveTo>
                <a:pt x="2230963" y="0"/>
              </a:moveTo>
              <a:lnTo>
                <a:pt x="2230963" y="387191"/>
              </a:lnTo>
              <a:lnTo>
                <a:pt x="0" y="387191"/>
              </a:lnTo>
              <a:lnTo>
                <a:pt x="0" y="7743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6E03BC-B0ED-4627-9E1F-AC3FDB8468BC}">
      <dsp:nvSpPr>
        <dsp:cNvPr id="0" name=""/>
        <dsp:cNvSpPr/>
      </dsp:nvSpPr>
      <dsp:spPr>
        <a:xfrm>
          <a:off x="2232928" y="228600"/>
          <a:ext cx="3687542" cy="184377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b="1" kern="1200" dirty="0" smtClean="0"/>
            <a:t>Presentation</a:t>
          </a:r>
          <a:endParaRPr lang="en-US" sz="4700" b="1" kern="1200" dirty="0"/>
        </a:p>
      </dsp:txBody>
      <dsp:txXfrm>
        <a:off x="2232928" y="228600"/>
        <a:ext cx="3687542" cy="1843771"/>
      </dsp:txXfrm>
    </dsp:sp>
    <dsp:sp modelId="{681F1B1A-8186-4600-8162-AE58CA982E25}">
      <dsp:nvSpPr>
        <dsp:cNvPr id="0" name=""/>
        <dsp:cNvSpPr/>
      </dsp:nvSpPr>
      <dsp:spPr>
        <a:xfrm>
          <a:off x="1965" y="2846755"/>
          <a:ext cx="3687542" cy="20808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b="1" kern="1200" dirty="0" smtClean="0"/>
            <a:t>Presentation</a:t>
          </a:r>
        </a:p>
        <a:p>
          <a:pPr lvl="0" algn="ctr" defTabSz="1778000">
            <a:lnSpc>
              <a:spcPct val="90000"/>
            </a:lnSpc>
            <a:spcBef>
              <a:spcPct val="0"/>
            </a:spcBef>
            <a:spcAft>
              <a:spcPct val="35000"/>
            </a:spcAft>
          </a:pPr>
          <a:r>
            <a:rPr lang="en-US" sz="4000" b="1" kern="1200" dirty="0" smtClean="0"/>
            <a:t>Skills</a:t>
          </a:r>
        </a:p>
        <a:p>
          <a:pPr lvl="0" algn="ctr" defTabSz="1778000">
            <a:lnSpc>
              <a:spcPct val="90000"/>
            </a:lnSpc>
            <a:spcBef>
              <a:spcPct val="0"/>
            </a:spcBef>
            <a:spcAft>
              <a:spcPct val="35000"/>
            </a:spcAft>
          </a:pPr>
          <a:r>
            <a:rPr lang="en-US" sz="1800" b="1" kern="1200" dirty="0" smtClean="0"/>
            <a:t>Making effective Presentation</a:t>
          </a:r>
          <a:endParaRPr lang="en-US" sz="1800" b="1" kern="1200" dirty="0"/>
        </a:p>
      </dsp:txBody>
      <dsp:txXfrm>
        <a:off x="1965" y="2846755"/>
        <a:ext cx="3687542" cy="2080843"/>
      </dsp:txXfrm>
    </dsp:sp>
    <dsp:sp modelId="{7BB4A668-716F-46AB-B252-DD12FEB3D93C}">
      <dsp:nvSpPr>
        <dsp:cNvPr id="0" name=""/>
        <dsp:cNvSpPr/>
      </dsp:nvSpPr>
      <dsp:spPr>
        <a:xfrm>
          <a:off x="4463891" y="2846755"/>
          <a:ext cx="3687542" cy="20808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b="1" kern="1200" dirty="0" smtClean="0"/>
            <a:t>Personal</a:t>
          </a:r>
        </a:p>
        <a:p>
          <a:pPr lvl="0" algn="ctr" defTabSz="1778000">
            <a:lnSpc>
              <a:spcPct val="90000"/>
            </a:lnSpc>
            <a:spcBef>
              <a:spcPct val="0"/>
            </a:spcBef>
            <a:spcAft>
              <a:spcPct val="35000"/>
            </a:spcAft>
          </a:pPr>
          <a:r>
            <a:rPr lang="en-US" sz="4000" b="1" kern="1200" dirty="0" smtClean="0"/>
            <a:t>Presentation</a:t>
          </a:r>
        </a:p>
        <a:p>
          <a:pPr lvl="0" algn="ctr" defTabSz="1778000">
            <a:lnSpc>
              <a:spcPct val="90000"/>
            </a:lnSpc>
            <a:spcBef>
              <a:spcPct val="0"/>
            </a:spcBef>
            <a:spcAft>
              <a:spcPct val="35000"/>
            </a:spcAft>
          </a:pPr>
          <a:r>
            <a:rPr lang="en-US" sz="2000" b="1" kern="1200" dirty="0" smtClean="0"/>
            <a:t>Presenting and communicating</a:t>
          </a:r>
          <a:r>
            <a:rPr lang="en-US" sz="2000" kern="1200" dirty="0" smtClean="0"/>
            <a:t> </a:t>
          </a:r>
          <a:endParaRPr lang="en-US" sz="2000" kern="1200" dirty="0"/>
        </a:p>
      </dsp:txBody>
      <dsp:txXfrm>
        <a:off x="4463891" y="2846755"/>
        <a:ext cx="3687542" cy="20808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3ABFD-6E9E-4655-9465-CB265EC6DC0E}">
      <dsp:nvSpPr>
        <dsp:cNvPr id="0" name=""/>
        <dsp:cNvSpPr/>
      </dsp:nvSpPr>
      <dsp:spPr>
        <a:xfrm rot="5400000">
          <a:off x="2873089" y="-1045009"/>
          <a:ext cx="782637" cy="30723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a:lnSpc>
              <a:spcPct val="90000"/>
            </a:lnSpc>
            <a:spcBef>
              <a:spcPct val="0"/>
            </a:spcBef>
            <a:spcAft>
              <a:spcPct val="15000"/>
            </a:spcAft>
            <a:buChar char="••"/>
          </a:pPr>
          <a:r>
            <a:rPr lang="en-US" sz="4100" kern="1200" dirty="0" smtClean="0"/>
            <a:t>7.5</a:t>
          </a:r>
          <a:endParaRPr lang="en-US" sz="4100" kern="1200" dirty="0"/>
        </a:p>
      </dsp:txBody>
      <dsp:txXfrm rot="-5400000">
        <a:off x="1728216" y="138069"/>
        <a:ext cx="3034179" cy="706227"/>
      </dsp:txXfrm>
    </dsp:sp>
    <dsp:sp modelId="{30678734-0671-42A9-9D0A-BBA169CA302A}">
      <dsp:nvSpPr>
        <dsp:cNvPr id="0" name=""/>
        <dsp:cNvSpPr/>
      </dsp:nvSpPr>
      <dsp:spPr>
        <a:xfrm>
          <a:off x="0" y="2033"/>
          <a:ext cx="1728216" cy="978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n-US" sz="5200" kern="1200" dirty="0" smtClean="0"/>
            <a:t>Q1</a:t>
          </a:r>
          <a:endParaRPr lang="en-US" sz="5200" kern="1200" dirty="0"/>
        </a:p>
      </dsp:txBody>
      <dsp:txXfrm>
        <a:off x="47756" y="49789"/>
        <a:ext cx="1632704" cy="882784"/>
      </dsp:txXfrm>
    </dsp:sp>
    <dsp:sp modelId="{62F551C0-AAA1-4FA9-AE19-F32C1222F04B}">
      <dsp:nvSpPr>
        <dsp:cNvPr id="0" name=""/>
        <dsp:cNvSpPr/>
      </dsp:nvSpPr>
      <dsp:spPr>
        <a:xfrm rot="5400000">
          <a:off x="2873089" y="-17797"/>
          <a:ext cx="782637" cy="30723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a:lnSpc>
              <a:spcPct val="90000"/>
            </a:lnSpc>
            <a:spcBef>
              <a:spcPct val="0"/>
            </a:spcBef>
            <a:spcAft>
              <a:spcPct val="15000"/>
            </a:spcAft>
            <a:buChar char="••"/>
          </a:pPr>
          <a:r>
            <a:rPr lang="en-US" sz="4100" kern="1200" dirty="0" smtClean="0"/>
            <a:t>3.1</a:t>
          </a:r>
          <a:endParaRPr lang="en-US" sz="4100" kern="1200" dirty="0"/>
        </a:p>
      </dsp:txBody>
      <dsp:txXfrm rot="-5400000">
        <a:off x="1728216" y="1165282"/>
        <a:ext cx="3034179" cy="706227"/>
      </dsp:txXfrm>
    </dsp:sp>
    <dsp:sp modelId="{74B88230-8DCB-407E-9DB3-D5E8C6D377A0}">
      <dsp:nvSpPr>
        <dsp:cNvPr id="0" name=""/>
        <dsp:cNvSpPr/>
      </dsp:nvSpPr>
      <dsp:spPr>
        <a:xfrm>
          <a:off x="0" y="1029245"/>
          <a:ext cx="1728216" cy="978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n-US" sz="5200" kern="1200" dirty="0" smtClean="0"/>
            <a:t>Q2</a:t>
          </a:r>
          <a:endParaRPr lang="en-US" sz="5200" kern="1200" dirty="0"/>
        </a:p>
      </dsp:txBody>
      <dsp:txXfrm>
        <a:off x="47756" y="1077001"/>
        <a:ext cx="1632704" cy="882784"/>
      </dsp:txXfrm>
    </dsp:sp>
    <dsp:sp modelId="{F2422A43-B351-49F0-B080-F5C03351ECBA}">
      <dsp:nvSpPr>
        <dsp:cNvPr id="0" name=""/>
        <dsp:cNvSpPr/>
      </dsp:nvSpPr>
      <dsp:spPr>
        <a:xfrm rot="5400000">
          <a:off x="2873089" y="1009413"/>
          <a:ext cx="782637" cy="30723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a:lnSpc>
              <a:spcPct val="90000"/>
            </a:lnSpc>
            <a:spcBef>
              <a:spcPct val="0"/>
            </a:spcBef>
            <a:spcAft>
              <a:spcPct val="15000"/>
            </a:spcAft>
            <a:buChar char="••"/>
          </a:pPr>
          <a:r>
            <a:rPr lang="en-US" sz="4100" kern="1200" dirty="0" smtClean="0"/>
            <a:t>1.5</a:t>
          </a:r>
          <a:endParaRPr lang="en-US" sz="4100" kern="1200" dirty="0"/>
        </a:p>
      </dsp:txBody>
      <dsp:txXfrm rot="-5400000">
        <a:off x="1728216" y="2192492"/>
        <a:ext cx="3034179" cy="706227"/>
      </dsp:txXfrm>
    </dsp:sp>
    <dsp:sp modelId="{6C7FF462-B01A-4C17-8AC3-01F789914CDB}">
      <dsp:nvSpPr>
        <dsp:cNvPr id="0" name=""/>
        <dsp:cNvSpPr/>
      </dsp:nvSpPr>
      <dsp:spPr>
        <a:xfrm>
          <a:off x="0" y="2056457"/>
          <a:ext cx="1728216" cy="978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n-US" sz="5200" kern="1200" dirty="0" smtClean="0"/>
            <a:t>Q3</a:t>
          </a:r>
          <a:endParaRPr lang="en-US" sz="5200" kern="1200" dirty="0"/>
        </a:p>
      </dsp:txBody>
      <dsp:txXfrm>
        <a:off x="47756" y="2104213"/>
        <a:ext cx="1632704" cy="882784"/>
      </dsp:txXfrm>
    </dsp:sp>
    <dsp:sp modelId="{674A81C6-80FD-4F59-BDCE-168F9C1BCD7F}">
      <dsp:nvSpPr>
        <dsp:cNvPr id="0" name=""/>
        <dsp:cNvSpPr/>
      </dsp:nvSpPr>
      <dsp:spPr>
        <a:xfrm rot="5400000">
          <a:off x="2873089" y="2036625"/>
          <a:ext cx="782637" cy="30723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a:lnSpc>
              <a:spcPct val="90000"/>
            </a:lnSpc>
            <a:spcBef>
              <a:spcPct val="0"/>
            </a:spcBef>
            <a:spcAft>
              <a:spcPct val="15000"/>
            </a:spcAft>
            <a:buChar char="••"/>
          </a:pPr>
          <a:r>
            <a:rPr lang="en-US" sz="4100" kern="1200" dirty="0" smtClean="0"/>
            <a:t>1.1</a:t>
          </a:r>
          <a:endParaRPr lang="en-US" sz="4100" kern="1200" dirty="0"/>
        </a:p>
      </dsp:txBody>
      <dsp:txXfrm rot="-5400000">
        <a:off x="1728216" y="3219704"/>
        <a:ext cx="3034179" cy="706227"/>
      </dsp:txXfrm>
    </dsp:sp>
    <dsp:sp modelId="{CAAFB362-191A-47D1-8987-8AB5A8623D57}">
      <dsp:nvSpPr>
        <dsp:cNvPr id="0" name=""/>
        <dsp:cNvSpPr/>
      </dsp:nvSpPr>
      <dsp:spPr>
        <a:xfrm>
          <a:off x="0" y="3083669"/>
          <a:ext cx="1728216" cy="978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n-US" sz="5200" kern="1200" dirty="0" smtClean="0"/>
            <a:t>Q4</a:t>
          </a:r>
          <a:endParaRPr lang="en-US" sz="5200" kern="1200" dirty="0"/>
        </a:p>
      </dsp:txBody>
      <dsp:txXfrm>
        <a:off x="47756" y="3131425"/>
        <a:ext cx="1632704" cy="882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47FAE-FE3C-4589-958B-097C6D15CF58}">
      <dsp:nvSpPr>
        <dsp:cNvPr id="0" name=""/>
        <dsp:cNvSpPr/>
      </dsp:nvSpPr>
      <dsp:spPr>
        <a:xfrm>
          <a:off x="3139440" y="0"/>
          <a:ext cx="4709160" cy="485140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en-US" sz="3400" kern="1200" dirty="0" smtClean="0"/>
            <a:t>Definition</a:t>
          </a:r>
          <a:endParaRPr lang="en-US" sz="3400" kern="1200" dirty="0"/>
        </a:p>
        <a:p>
          <a:pPr marL="285750" lvl="1" indent="-285750" algn="l" defTabSz="1511300">
            <a:lnSpc>
              <a:spcPct val="90000"/>
            </a:lnSpc>
            <a:spcBef>
              <a:spcPct val="0"/>
            </a:spcBef>
            <a:spcAft>
              <a:spcPct val="15000"/>
            </a:spcAft>
            <a:buChar char="••"/>
          </a:pPr>
          <a:r>
            <a:rPr lang="en-US" sz="3400" kern="1200" dirty="0" smtClean="0"/>
            <a:t>Context</a:t>
          </a:r>
          <a:endParaRPr lang="en-US" sz="3400" kern="1200" dirty="0"/>
        </a:p>
        <a:p>
          <a:pPr marL="285750" lvl="1" indent="-285750" algn="l" defTabSz="1511300">
            <a:lnSpc>
              <a:spcPct val="90000"/>
            </a:lnSpc>
            <a:spcBef>
              <a:spcPct val="0"/>
            </a:spcBef>
            <a:spcAft>
              <a:spcPct val="15000"/>
            </a:spcAft>
            <a:buChar char="••"/>
          </a:pPr>
          <a:r>
            <a:rPr lang="en-US" sz="3400" kern="1200" dirty="0" smtClean="0"/>
            <a:t>Presenter</a:t>
          </a:r>
          <a:endParaRPr lang="en-US" sz="3400" kern="1200" dirty="0"/>
        </a:p>
        <a:p>
          <a:pPr marL="285750" lvl="1" indent="-285750" algn="l" defTabSz="1511300">
            <a:lnSpc>
              <a:spcPct val="90000"/>
            </a:lnSpc>
            <a:spcBef>
              <a:spcPct val="0"/>
            </a:spcBef>
            <a:spcAft>
              <a:spcPct val="15000"/>
            </a:spcAft>
            <a:buChar char="••"/>
          </a:pPr>
          <a:r>
            <a:rPr lang="en-US" sz="3400" kern="1200" dirty="0" smtClean="0"/>
            <a:t>Audience</a:t>
          </a:r>
          <a:endParaRPr lang="en-US" sz="3400" kern="1200" dirty="0"/>
        </a:p>
        <a:p>
          <a:pPr marL="285750" lvl="1" indent="-285750" algn="l" defTabSz="1511300">
            <a:lnSpc>
              <a:spcPct val="90000"/>
            </a:lnSpc>
            <a:spcBef>
              <a:spcPct val="0"/>
            </a:spcBef>
            <a:spcAft>
              <a:spcPct val="15000"/>
            </a:spcAft>
            <a:buChar char="••"/>
          </a:pPr>
          <a:r>
            <a:rPr lang="en-US" sz="3400" kern="1200" dirty="0" smtClean="0"/>
            <a:t>Message</a:t>
          </a:r>
          <a:endParaRPr lang="en-US" sz="3400" kern="1200" dirty="0"/>
        </a:p>
        <a:p>
          <a:pPr marL="285750" lvl="1" indent="-285750" algn="l" defTabSz="1511300">
            <a:lnSpc>
              <a:spcPct val="90000"/>
            </a:lnSpc>
            <a:spcBef>
              <a:spcPct val="0"/>
            </a:spcBef>
            <a:spcAft>
              <a:spcPct val="15000"/>
            </a:spcAft>
            <a:buChar char="••"/>
          </a:pPr>
          <a:r>
            <a:rPr lang="en-US" sz="3400" kern="1200" dirty="0" smtClean="0"/>
            <a:t>Reaction</a:t>
          </a:r>
          <a:endParaRPr lang="en-US" sz="3400" kern="1200" dirty="0"/>
        </a:p>
        <a:p>
          <a:pPr marL="285750" lvl="1" indent="-285750" algn="l" defTabSz="1511300">
            <a:lnSpc>
              <a:spcPct val="90000"/>
            </a:lnSpc>
            <a:spcBef>
              <a:spcPct val="0"/>
            </a:spcBef>
            <a:spcAft>
              <a:spcPct val="15000"/>
            </a:spcAft>
            <a:buChar char="••"/>
          </a:pPr>
          <a:r>
            <a:rPr lang="en-US" sz="3400" kern="1200" dirty="0" smtClean="0"/>
            <a:t>Impediments</a:t>
          </a:r>
          <a:endParaRPr lang="en-US" sz="3400" kern="1200" dirty="0"/>
        </a:p>
      </dsp:txBody>
      <dsp:txXfrm>
        <a:off x="3139440" y="606425"/>
        <a:ext cx="2943225" cy="3638550"/>
      </dsp:txXfrm>
    </dsp:sp>
    <dsp:sp modelId="{CADFB1B6-1A3F-4468-80D7-D5463E690811}">
      <dsp:nvSpPr>
        <dsp:cNvPr id="0" name=""/>
        <dsp:cNvSpPr/>
      </dsp:nvSpPr>
      <dsp:spPr>
        <a:xfrm>
          <a:off x="0" y="0"/>
          <a:ext cx="3139440" cy="4851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What is Presentation </a:t>
          </a:r>
        </a:p>
        <a:p>
          <a:pPr lvl="0" algn="ctr" defTabSz="1422400">
            <a:lnSpc>
              <a:spcPct val="90000"/>
            </a:lnSpc>
            <a:spcBef>
              <a:spcPct val="0"/>
            </a:spcBef>
            <a:spcAft>
              <a:spcPct val="35000"/>
            </a:spcAft>
          </a:pPr>
          <a:r>
            <a:rPr lang="en-US" sz="3200" kern="1200" dirty="0" smtClean="0"/>
            <a:t>??</a:t>
          </a:r>
          <a:endParaRPr lang="en-US" sz="3200" kern="1200" dirty="0"/>
        </a:p>
      </dsp:txBody>
      <dsp:txXfrm>
        <a:off x="153255" y="153255"/>
        <a:ext cx="2832930" cy="4544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47FAE-FE3C-4589-958B-097C6D15CF58}">
      <dsp:nvSpPr>
        <dsp:cNvPr id="0" name=""/>
        <dsp:cNvSpPr/>
      </dsp:nvSpPr>
      <dsp:spPr>
        <a:xfrm>
          <a:off x="3139440" y="0"/>
          <a:ext cx="4709160" cy="485140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en-US" sz="3400" kern="1200" dirty="0" smtClean="0"/>
            <a:t>Objective</a:t>
          </a:r>
          <a:endParaRPr lang="en-US" sz="3400" kern="1200" dirty="0"/>
        </a:p>
        <a:p>
          <a:pPr marL="285750" lvl="1" indent="-285750" algn="l" defTabSz="1511300">
            <a:lnSpc>
              <a:spcPct val="90000"/>
            </a:lnSpc>
            <a:spcBef>
              <a:spcPct val="0"/>
            </a:spcBef>
            <a:spcAft>
              <a:spcPct val="15000"/>
            </a:spcAft>
            <a:buChar char="••"/>
          </a:pPr>
          <a:r>
            <a:rPr lang="en-US" sz="3400" kern="1200" dirty="0" smtClean="0"/>
            <a:t>Subject</a:t>
          </a:r>
          <a:endParaRPr lang="en-US" sz="3400" kern="1200" dirty="0"/>
        </a:p>
        <a:p>
          <a:pPr marL="285750" lvl="1" indent="-285750" algn="l" defTabSz="1511300">
            <a:lnSpc>
              <a:spcPct val="90000"/>
            </a:lnSpc>
            <a:spcBef>
              <a:spcPct val="0"/>
            </a:spcBef>
            <a:spcAft>
              <a:spcPct val="15000"/>
            </a:spcAft>
            <a:buChar char="••"/>
          </a:pPr>
          <a:r>
            <a:rPr lang="en-US" sz="3400" kern="1200" dirty="0" smtClean="0"/>
            <a:t>Audience</a:t>
          </a:r>
          <a:endParaRPr lang="en-US" sz="3400" kern="1200" dirty="0"/>
        </a:p>
        <a:p>
          <a:pPr marL="285750" lvl="1" indent="-285750" algn="l" defTabSz="1511300">
            <a:lnSpc>
              <a:spcPct val="90000"/>
            </a:lnSpc>
            <a:spcBef>
              <a:spcPct val="0"/>
            </a:spcBef>
            <a:spcAft>
              <a:spcPct val="15000"/>
            </a:spcAft>
            <a:buChar char="••"/>
          </a:pPr>
          <a:r>
            <a:rPr lang="en-US" sz="3400" kern="1200" dirty="0" smtClean="0"/>
            <a:t>Place</a:t>
          </a:r>
          <a:endParaRPr lang="en-US" sz="3400" kern="1200" dirty="0"/>
        </a:p>
        <a:p>
          <a:pPr marL="285750" lvl="1" indent="-285750" algn="l" defTabSz="1511300">
            <a:lnSpc>
              <a:spcPct val="90000"/>
            </a:lnSpc>
            <a:spcBef>
              <a:spcPct val="0"/>
            </a:spcBef>
            <a:spcAft>
              <a:spcPct val="15000"/>
            </a:spcAft>
            <a:buChar char="••"/>
          </a:pPr>
          <a:r>
            <a:rPr lang="en-US" sz="3400" kern="1200" dirty="0" smtClean="0"/>
            <a:t>Time of day</a:t>
          </a:r>
          <a:endParaRPr lang="en-US" sz="3400" kern="1200" dirty="0"/>
        </a:p>
        <a:p>
          <a:pPr marL="285750" lvl="1" indent="-285750" algn="l" defTabSz="1511300">
            <a:lnSpc>
              <a:spcPct val="90000"/>
            </a:lnSpc>
            <a:spcBef>
              <a:spcPct val="0"/>
            </a:spcBef>
            <a:spcAft>
              <a:spcPct val="15000"/>
            </a:spcAft>
            <a:buChar char="••"/>
          </a:pPr>
          <a:r>
            <a:rPr lang="en-US" sz="3400" kern="1200" dirty="0" smtClean="0"/>
            <a:t>Length of talk</a:t>
          </a:r>
          <a:endParaRPr lang="en-US" sz="3400" kern="1200" dirty="0"/>
        </a:p>
      </dsp:txBody>
      <dsp:txXfrm>
        <a:off x="3139440" y="606425"/>
        <a:ext cx="2943225" cy="3638550"/>
      </dsp:txXfrm>
    </dsp:sp>
    <dsp:sp modelId="{CADFB1B6-1A3F-4468-80D7-D5463E690811}">
      <dsp:nvSpPr>
        <dsp:cNvPr id="0" name=""/>
        <dsp:cNvSpPr/>
      </dsp:nvSpPr>
      <dsp:spPr>
        <a:xfrm>
          <a:off x="0" y="0"/>
          <a:ext cx="3139440" cy="4851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Preparation a Presentation</a:t>
          </a:r>
        </a:p>
        <a:p>
          <a:pPr lvl="0" algn="ctr" defTabSz="1422400">
            <a:lnSpc>
              <a:spcPct val="90000"/>
            </a:lnSpc>
            <a:spcBef>
              <a:spcPct val="0"/>
            </a:spcBef>
            <a:spcAft>
              <a:spcPct val="35000"/>
            </a:spcAft>
          </a:pPr>
          <a:r>
            <a:rPr lang="en-US" sz="3200" kern="1200" dirty="0" smtClean="0"/>
            <a:t>??</a:t>
          </a:r>
          <a:endParaRPr lang="en-US" sz="3200" kern="1200" dirty="0"/>
        </a:p>
      </dsp:txBody>
      <dsp:txXfrm>
        <a:off x="153255" y="153255"/>
        <a:ext cx="2832930" cy="4544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23C56-AA35-4900-85DB-187B1480CF14}">
      <dsp:nvSpPr>
        <dsp:cNvPr id="0" name=""/>
        <dsp:cNvSpPr/>
      </dsp:nvSpPr>
      <dsp:spPr>
        <a:xfrm>
          <a:off x="927100" y="0"/>
          <a:ext cx="4546600" cy="45466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1882E2-B59D-44B2-B57C-BE98952EFE37}">
      <dsp:nvSpPr>
        <dsp:cNvPr id="0" name=""/>
        <dsp:cNvSpPr/>
      </dsp:nvSpPr>
      <dsp:spPr>
        <a:xfrm>
          <a:off x="1222629" y="295529"/>
          <a:ext cx="1818640" cy="1818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Blue Sky thinking</a:t>
          </a:r>
          <a:endParaRPr lang="en-US" sz="2200" kern="1200" dirty="0"/>
        </a:p>
      </dsp:txBody>
      <dsp:txXfrm>
        <a:off x="1311408" y="384308"/>
        <a:ext cx="1641082" cy="1641082"/>
      </dsp:txXfrm>
    </dsp:sp>
    <dsp:sp modelId="{39AB613B-359D-4458-B293-5879222D9E0D}">
      <dsp:nvSpPr>
        <dsp:cNvPr id="0" name=""/>
        <dsp:cNvSpPr/>
      </dsp:nvSpPr>
      <dsp:spPr>
        <a:xfrm>
          <a:off x="3359531" y="295529"/>
          <a:ext cx="1818640" cy="1818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Selecting the main points</a:t>
          </a:r>
          <a:endParaRPr lang="en-US" sz="2200" kern="1200" dirty="0"/>
        </a:p>
      </dsp:txBody>
      <dsp:txXfrm>
        <a:off x="3448310" y="384308"/>
        <a:ext cx="1641082" cy="1641082"/>
      </dsp:txXfrm>
    </dsp:sp>
    <dsp:sp modelId="{0EC7112F-FA7D-4CE5-9066-482DC00CEA96}">
      <dsp:nvSpPr>
        <dsp:cNvPr id="0" name=""/>
        <dsp:cNvSpPr/>
      </dsp:nvSpPr>
      <dsp:spPr>
        <a:xfrm>
          <a:off x="1222629" y="2432431"/>
          <a:ext cx="1818640" cy="1818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Illustration</a:t>
          </a:r>
          <a:endParaRPr lang="en-US" sz="2200" kern="1200" dirty="0"/>
        </a:p>
      </dsp:txBody>
      <dsp:txXfrm>
        <a:off x="1311408" y="2521210"/>
        <a:ext cx="1641082" cy="1641082"/>
      </dsp:txXfrm>
    </dsp:sp>
    <dsp:sp modelId="{76E8B569-003D-435B-A956-38BB3F908642}">
      <dsp:nvSpPr>
        <dsp:cNvPr id="0" name=""/>
        <dsp:cNvSpPr/>
      </dsp:nvSpPr>
      <dsp:spPr>
        <a:xfrm>
          <a:off x="3359531" y="2432431"/>
          <a:ext cx="1818640" cy="1818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Introduction &amp; conclusion</a:t>
          </a:r>
          <a:endParaRPr lang="en-US" sz="2200" kern="1200" dirty="0"/>
        </a:p>
      </dsp:txBody>
      <dsp:txXfrm>
        <a:off x="3448310" y="2521210"/>
        <a:ext cx="1641082" cy="16410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73C2-E751-4DC2-9972-79476A65BEBA}">
      <dsp:nvSpPr>
        <dsp:cNvPr id="0" name=""/>
        <dsp:cNvSpPr/>
      </dsp:nvSpPr>
      <dsp:spPr>
        <a:xfrm>
          <a:off x="2827"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Blue Sky Thinking</a:t>
          </a:r>
          <a:endParaRPr lang="en-US" sz="1300" kern="1200" dirty="0"/>
        </a:p>
      </dsp:txBody>
      <dsp:txXfrm>
        <a:off x="332035" y="280392"/>
        <a:ext cx="987624" cy="658415"/>
      </dsp:txXfrm>
    </dsp:sp>
    <dsp:sp modelId="{34437A44-A66A-4642-9108-D454AB62DD8B}">
      <dsp:nvSpPr>
        <dsp:cNvPr id="0" name=""/>
        <dsp:cNvSpPr/>
      </dsp:nvSpPr>
      <dsp:spPr>
        <a:xfrm>
          <a:off x="1484262"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Main Points</a:t>
          </a:r>
          <a:endParaRPr lang="en-US" sz="1300" kern="1200" dirty="0"/>
        </a:p>
      </dsp:txBody>
      <dsp:txXfrm>
        <a:off x="1813470" y="280392"/>
        <a:ext cx="987624" cy="658415"/>
      </dsp:txXfrm>
    </dsp:sp>
    <dsp:sp modelId="{F7273AA0-7DEB-4395-91D2-9134F3026AFA}">
      <dsp:nvSpPr>
        <dsp:cNvPr id="0" name=""/>
        <dsp:cNvSpPr/>
      </dsp:nvSpPr>
      <dsp:spPr>
        <a:xfrm>
          <a:off x="2965698" y="280392"/>
          <a:ext cx="1646039" cy="658415"/>
        </a:xfrm>
        <a:prstGeom prst="chevron">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Illustrate</a:t>
          </a:r>
          <a:endParaRPr lang="en-US" sz="1300" kern="1200" dirty="0"/>
        </a:p>
      </dsp:txBody>
      <dsp:txXfrm>
        <a:off x="3294906" y="280392"/>
        <a:ext cx="987624" cy="658415"/>
      </dsp:txXfrm>
    </dsp:sp>
    <dsp:sp modelId="{EA7E79FC-BA4E-4990-8854-815A853E3E4E}">
      <dsp:nvSpPr>
        <dsp:cNvPr id="0" name=""/>
        <dsp:cNvSpPr/>
      </dsp:nvSpPr>
      <dsp:spPr>
        <a:xfrm>
          <a:off x="4447133" y="280392"/>
          <a:ext cx="1646039" cy="65841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 &amp; Conclusion</a:t>
          </a:r>
          <a:endParaRPr lang="en-US" sz="1300" kern="1200" dirty="0"/>
        </a:p>
      </dsp:txBody>
      <dsp:txXfrm>
        <a:off x="4776341" y="280392"/>
        <a:ext cx="987624" cy="6584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BED6E0A-98B0-489D-A0E0-ADDD1F1AA076}" type="datetimeFigureOut">
              <a:rPr lang="en-US" smtClean="0"/>
              <a:t>12/24/2018</a:t>
            </a:fld>
            <a:endParaRPr lang="en-US"/>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6C3A14A-2192-46C0-8D24-68A84E7BA864}" type="slidenum">
              <a:rPr lang="en-US" smtClean="0"/>
              <a:t>‹#›</a:t>
            </a:fld>
            <a:endParaRPr lang="en-US"/>
          </a:p>
        </p:txBody>
      </p:sp>
    </p:spTree>
    <p:extLst>
      <p:ext uri="{BB962C8B-B14F-4D97-AF65-F5344CB8AC3E}">
        <p14:creationId xmlns:p14="http://schemas.microsoft.com/office/powerpoint/2010/main" val="926084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Confidence</a:t>
            </a:r>
          </a:p>
          <a:p>
            <a:r>
              <a:rPr lang="en-US" dirty="0" smtClean="0"/>
              <a:t>Preparation</a:t>
            </a:r>
          </a:p>
          <a:p>
            <a:r>
              <a:rPr lang="en-US" dirty="0" smtClean="0"/>
              <a:t>Language</a:t>
            </a:r>
          </a:p>
          <a:p>
            <a:r>
              <a:rPr lang="en-US" dirty="0" smtClean="0"/>
              <a:t>More</a:t>
            </a:r>
            <a:r>
              <a:rPr lang="en-US" baseline="0" dirty="0" smtClean="0"/>
              <a:t> and more presentation experience</a:t>
            </a:r>
            <a:endParaRPr lang="en-US" dirty="0" smtClean="0"/>
          </a:p>
        </p:txBody>
      </p:sp>
      <p:sp>
        <p:nvSpPr>
          <p:cNvPr id="4" name="Slide Number Placeholder 3"/>
          <p:cNvSpPr>
            <a:spLocks noGrp="1"/>
          </p:cNvSpPr>
          <p:nvPr>
            <p:ph type="sldNum" sz="quarter" idx="10"/>
          </p:nvPr>
        </p:nvSpPr>
        <p:spPr/>
        <p:txBody>
          <a:bodyPr/>
          <a:lstStyle/>
          <a:p>
            <a:fld id="{B6C3A14A-2192-46C0-8D24-68A84E7BA864}" type="slidenum">
              <a:rPr lang="en-US" smtClean="0"/>
              <a:t>1</a:t>
            </a:fld>
            <a:endParaRPr lang="en-US"/>
          </a:p>
        </p:txBody>
      </p:sp>
    </p:spTree>
    <p:extLst>
      <p:ext uri="{BB962C8B-B14F-4D97-AF65-F5344CB8AC3E}">
        <p14:creationId xmlns:p14="http://schemas.microsoft.com/office/powerpoint/2010/main" val="610911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Keep that in mind, and your presentation skills will almost instantly improve.</a:t>
            </a:r>
            <a:endParaRPr lang="en-US" dirty="0"/>
          </a:p>
        </p:txBody>
      </p:sp>
      <p:sp>
        <p:nvSpPr>
          <p:cNvPr id="4" name="Slide Number Placeholder 3"/>
          <p:cNvSpPr>
            <a:spLocks noGrp="1"/>
          </p:cNvSpPr>
          <p:nvPr>
            <p:ph type="sldNum" sz="quarter" idx="10"/>
          </p:nvPr>
        </p:nvSpPr>
        <p:spPr/>
        <p:txBody>
          <a:bodyPr/>
          <a:lstStyle/>
          <a:p>
            <a:fld id="{B6C3A14A-2192-46C0-8D24-68A84E7BA864}" type="slidenum">
              <a:rPr lang="en-US" smtClean="0"/>
              <a:t>2</a:t>
            </a:fld>
            <a:endParaRPr lang="en-US"/>
          </a:p>
        </p:txBody>
      </p:sp>
    </p:spTree>
    <p:extLst>
      <p:ext uri="{BB962C8B-B14F-4D97-AF65-F5344CB8AC3E}">
        <p14:creationId xmlns:p14="http://schemas.microsoft.com/office/powerpoint/2010/main" val="237754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article describes what a presentation is and defines some of the key terms associated</a:t>
            </a:r>
            <a:r>
              <a:rPr lang="en-US" sz="1200" b="0" i="0" kern="1200" baseline="0" dirty="0" smtClean="0">
                <a:solidFill>
                  <a:schemeClr val="tx1"/>
                </a:solidFill>
                <a:effectLst/>
                <a:latin typeface="+mn-lt"/>
                <a:ea typeface="+mn-ea"/>
                <a:cs typeface="+mn-cs"/>
              </a:rPr>
              <a:t> with.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To be effective, step-by-step preparation and the method and means of presenting the information should be carefully considered. </a:t>
            </a:r>
          </a:p>
          <a:p>
            <a:endParaRPr lang="en-US" dirty="0"/>
          </a:p>
        </p:txBody>
      </p:sp>
      <p:sp>
        <p:nvSpPr>
          <p:cNvPr id="4" name="Slide Number Placeholder 3"/>
          <p:cNvSpPr>
            <a:spLocks noGrp="1"/>
          </p:cNvSpPr>
          <p:nvPr>
            <p:ph type="sldNum" sz="quarter" idx="10"/>
          </p:nvPr>
        </p:nvSpPr>
        <p:spPr/>
        <p:txBody>
          <a:bodyPr/>
          <a:lstStyle/>
          <a:p>
            <a:fld id="{B6C3A14A-2192-46C0-8D24-68A84E7BA864}" type="slidenum">
              <a:rPr lang="en-US" smtClean="0"/>
              <a:t>9</a:t>
            </a:fld>
            <a:endParaRPr lang="en-US"/>
          </a:p>
        </p:txBody>
      </p:sp>
    </p:spTree>
    <p:extLst>
      <p:ext uri="{BB962C8B-B14F-4D97-AF65-F5344CB8AC3E}">
        <p14:creationId xmlns:p14="http://schemas.microsoft.com/office/powerpoint/2010/main" val="34289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Slide Number Placeholder 5"/>
          <p:cNvSpPr txBox="1">
            <a:spLocks/>
          </p:cNvSpPr>
          <p:nvPr userDrawn="1"/>
        </p:nvSpPr>
        <p:spPr bwMode="auto">
          <a:xfrm>
            <a:off x="8822457" y="6614013"/>
            <a:ext cx="157094" cy="153888"/>
          </a:xfrm>
          <a:prstGeom prst="rect">
            <a:avLst/>
          </a:prstGeom>
          <a:noFill/>
          <a:ln w="9525">
            <a:noFill/>
            <a:miter lim="800000"/>
            <a:headEnd/>
            <a:tailEnd/>
          </a:ln>
        </p:spPr>
        <p:txBody>
          <a:bodyPr wrap="none" lIns="0" tIns="0" rIns="0" bIns="0" anchor="ctr">
            <a:spAutoFit/>
          </a:bodyPr>
          <a:lstStyle/>
          <a:p>
            <a:pPr marL="0" algn="r" defTabSz="914400" rtl="0" eaLnBrk="1" latinLnBrk="0" hangingPunct="1">
              <a:defRPr/>
            </a:pPr>
            <a:fld id="{6856ECDB-1CEE-4F69-ADCA-557460F2116E}" type="slidenum">
              <a:rPr lang="en-US" sz="1000" kern="1200" smtClean="0">
                <a:solidFill>
                  <a:schemeClr val="tx2"/>
                </a:solidFill>
                <a:latin typeface="Arial" pitchFamily="34" charset="0"/>
                <a:ea typeface="+mn-ea"/>
                <a:cs typeface="Arial" pitchFamily="34" charset="0"/>
              </a:rPr>
              <a:pPr marL="0" algn="r" defTabSz="914400" rtl="0" eaLnBrk="1" latinLnBrk="0" hangingPunct="1">
                <a:defRPr/>
              </a:pPr>
              <a:t>‹#›</a:t>
            </a:fld>
            <a:endParaRPr lang="en-US" sz="1000" kern="1200" dirty="0">
              <a:solidFill>
                <a:schemeClr val="tx2"/>
              </a:solidFill>
              <a:latin typeface="Arial" pitchFamily="34" charset="0"/>
              <a:ea typeface="+mn-ea"/>
              <a:cs typeface="Arial" pitchFamily="34" charset="0"/>
            </a:endParaRPr>
          </a:p>
        </p:txBody>
      </p:sp>
    </p:spTree>
    <p:extLst>
      <p:ext uri="{BB962C8B-B14F-4D97-AF65-F5344CB8AC3E}">
        <p14:creationId xmlns:p14="http://schemas.microsoft.com/office/powerpoint/2010/main" val="64115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4">
    <p:spTree>
      <p:nvGrpSpPr>
        <p:cNvPr id="1" name=""/>
        <p:cNvGrpSpPr/>
        <p:nvPr/>
      </p:nvGrpSpPr>
      <p:grpSpPr>
        <a:xfrm>
          <a:off x="0" y="0"/>
          <a:ext cx="0" cy="0"/>
          <a:chOff x="0" y="0"/>
          <a:chExt cx="0" cy="0"/>
        </a:xfrm>
      </p:grpSpPr>
      <p:sp>
        <p:nvSpPr>
          <p:cNvPr id="15"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17" name="Text Placeholder 4"/>
          <p:cNvSpPr>
            <a:spLocks noGrp="1"/>
          </p:cNvSpPr>
          <p:nvPr>
            <p:ph type="body" sz="quarter" idx="10" hasCustomPrompt="1"/>
          </p:nvPr>
        </p:nvSpPr>
        <p:spPr bwMode="gray">
          <a:xfrm>
            <a:off x="4810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18" name="Text Placeholder 4"/>
          <p:cNvSpPr>
            <a:spLocks noGrp="1"/>
          </p:cNvSpPr>
          <p:nvPr>
            <p:ph type="body" sz="quarter" idx="11" hasCustomPrompt="1"/>
          </p:nvPr>
        </p:nvSpPr>
        <p:spPr bwMode="gray">
          <a:xfrm>
            <a:off x="47736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1" name="Text Placeholder 4"/>
          <p:cNvSpPr>
            <a:spLocks noGrp="1"/>
          </p:cNvSpPr>
          <p:nvPr>
            <p:ph type="body" sz="quarter" idx="12" hasCustomPrompt="1"/>
          </p:nvPr>
        </p:nvSpPr>
        <p:spPr bwMode="gray">
          <a:xfrm>
            <a:off x="4810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1</a:t>
            </a:r>
          </a:p>
        </p:txBody>
      </p:sp>
      <p:sp>
        <p:nvSpPr>
          <p:cNvPr id="32" name="Text Placeholder 4"/>
          <p:cNvSpPr>
            <a:spLocks noGrp="1"/>
          </p:cNvSpPr>
          <p:nvPr>
            <p:ph type="body" sz="quarter" idx="13" hasCustomPrompt="1"/>
          </p:nvPr>
        </p:nvSpPr>
        <p:spPr bwMode="gray">
          <a:xfrm>
            <a:off x="4773613" y="1971675"/>
            <a:ext cx="3933825" cy="286161"/>
          </a:xfrm>
          <a:noFill/>
          <a:ln>
            <a:noFill/>
          </a:ln>
        </p:spPr>
        <p:txBody>
          <a:bodyPr wrap="square" lIns="0" tIns="0" rIns="0" bIns="0" anchor="b" anchorCtr="0">
            <a:spAutoFit/>
          </a:bodyPr>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2</a:t>
            </a:r>
          </a:p>
        </p:txBody>
      </p:sp>
      <p:cxnSp>
        <p:nvCxnSpPr>
          <p:cNvPr id="33" name="Straight Connector 32"/>
          <p:cNvCxnSpPr/>
          <p:nvPr userDrawn="1"/>
        </p:nvCxnSpPr>
        <p:spPr bwMode="gray">
          <a:xfrm>
            <a:off x="4810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7736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5" name="Text Placeholder 4"/>
          <p:cNvSpPr>
            <a:spLocks noGrp="1"/>
          </p:cNvSpPr>
          <p:nvPr>
            <p:ph type="body" sz="quarter" idx="15" hasCustomPrompt="1"/>
          </p:nvPr>
        </p:nvSpPr>
        <p:spPr bwMode="gray">
          <a:xfrm>
            <a:off x="481013" y="470329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6" name="Text Placeholder 4"/>
          <p:cNvSpPr>
            <a:spLocks noGrp="1"/>
          </p:cNvSpPr>
          <p:nvPr>
            <p:ph type="body" sz="quarter" idx="16" hasCustomPrompt="1"/>
          </p:nvPr>
        </p:nvSpPr>
        <p:spPr bwMode="gray">
          <a:xfrm>
            <a:off x="4773613" y="470329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7" name="Text Placeholder 4"/>
          <p:cNvSpPr>
            <a:spLocks noGrp="1"/>
          </p:cNvSpPr>
          <p:nvPr>
            <p:ph type="body" sz="quarter" idx="17" hasCustomPrompt="1"/>
          </p:nvPr>
        </p:nvSpPr>
        <p:spPr bwMode="gray">
          <a:xfrm>
            <a:off x="481013" y="4207995"/>
            <a:ext cx="3933825" cy="286161"/>
          </a:xfrm>
          <a:noFill/>
          <a:ln>
            <a:noFill/>
          </a:ln>
        </p:spPr>
        <p:txBody>
          <a:bodyPr wrap="square" lIns="0" tIns="0" rIns="0" bIns="0" anchor="b" anchorCtr="0">
            <a:spAutoFit/>
          </a:bodyPr>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lvl="0" indent="0" algn="l" defTabSz="914400" rtl="0" eaLnBrk="1" fontAlgn="base" latinLnBrk="0" hangingPunct="1">
              <a:spcBef>
                <a:spcPts val="0"/>
              </a:spcBef>
              <a:spcAft>
                <a:spcPts val="0"/>
              </a:spcAft>
              <a:buClr>
                <a:schemeClr val="bg2"/>
              </a:buClr>
              <a:tabLst/>
            </a:pPr>
            <a:r>
              <a:rPr lang="en-US" dirty="0" smtClean="0"/>
              <a:t>Heading 3</a:t>
            </a:r>
          </a:p>
        </p:txBody>
      </p:sp>
      <p:sp>
        <p:nvSpPr>
          <p:cNvPr id="38" name="Text Placeholder 4"/>
          <p:cNvSpPr>
            <a:spLocks noGrp="1"/>
          </p:cNvSpPr>
          <p:nvPr>
            <p:ph type="body" sz="quarter" idx="18" hasCustomPrompt="1"/>
          </p:nvPr>
        </p:nvSpPr>
        <p:spPr bwMode="gray">
          <a:xfrm>
            <a:off x="4773613" y="4207995"/>
            <a:ext cx="3933825" cy="286161"/>
          </a:xfrm>
          <a:noFill/>
          <a:ln>
            <a:noFill/>
          </a:ln>
        </p:spPr>
        <p:txBody>
          <a:bodyPr wrap="square" lIns="0" tIns="0" rIns="0" bIns="0" anchor="b" anchorCtr="0">
            <a:spAutoFit/>
          </a:bodyPr>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lvl="0" indent="0" algn="l" defTabSz="914400" rtl="0" eaLnBrk="1" fontAlgn="base" latinLnBrk="0" hangingPunct="1">
              <a:spcBef>
                <a:spcPts val="0"/>
              </a:spcBef>
              <a:spcAft>
                <a:spcPts val="0"/>
              </a:spcAft>
              <a:buClr>
                <a:schemeClr val="bg2"/>
              </a:buClr>
              <a:tabLst/>
            </a:pPr>
            <a:r>
              <a:rPr lang="en-US" dirty="0" smtClean="0"/>
              <a:t>Heading 4</a:t>
            </a:r>
          </a:p>
        </p:txBody>
      </p:sp>
      <p:cxnSp>
        <p:nvCxnSpPr>
          <p:cNvPr id="39" name="Straight Connector 38"/>
          <p:cNvCxnSpPr/>
          <p:nvPr userDrawn="1"/>
        </p:nvCxnSpPr>
        <p:spPr bwMode="gray">
          <a:xfrm>
            <a:off x="481013" y="458105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bwMode="gray">
          <a:xfrm>
            <a:off x="4773613" y="458105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Text Placeholder 41"/>
          <p:cNvSpPr>
            <a:spLocks noGrp="1"/>
          </p:cNvSpPr>
          <p:nvPr>
            <p:ph type="body" sz="quarter" idx="19"/>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990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hasCustomPrompt="1"/>
          </p:nvPr>
        </p:nvSpPr>
        <p:spPr bwMode="gray">
          <a:xfrm>
            <a:off x="2438399" y="1971675"/>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1</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16" name="Picture Placeholder 22"/>
          <p:cNvSpPr>
            <a:spLocks noGrp="1"/>
          </p:cNvSpPr>
          <p:nvPr>
            <p:ph type="pic" sz="quarter" idx="13"/>
          </p:nvPr>
        </p:nvSpPr>
        <p:spPr bwMode="gray">
          <a:xfrm>
            <a:off x="481013" y="1971675"/>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42" name="Text Placeholder 4"/>
          <p:cNvSpPr>
            <a:spLocks noGrp="1"/>
          </p:cNvSpPr>
          <p:nvPr>
            <p:ph type="body" sz="quarter" idx="19" hasCustomPrompt="1"/>
          </p:nvPr>
        </p:nvSpPr>
        <p:spPr bwMode="gray">
          <a:xfrm>
            <a:off x="6669087" y="1971675"/>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2</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3" name="Picture Placeholder 22"/>
          <p:cNvSpPr>
            <a:spLocks noGrp="1"/>
          </p:cNvSpPr>
          <p:nvPr>
            <p:ph type="pic" sz="quarter" idx="20"/>
          </p:nvPr>
        </p:nvSpPr>
        <p:spPr bwMode="gray">
          <a:xfrm>
            <a:off x="4711701" y="1971675"/>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hasCustomPrompt="1"/>
          </p:nvPr>
        </p:nvSpPr>
        <p:spPr bwMode="gray">
          <a:xfrm>
            <a:off x="2438399" y="4241801"/>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3</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6" name="Picture Placeholder 22"/>
          <p:cNvSpPr>
            <a:spLocks noGrp="1"/>
          </p:cNvSpPr>
          <p:nvPr>
            <p:ph type="pic" sz="quarter" idx="22"/>
          </p:nvPr>
        </p:nvSpPr>
        <p:spPr bwMode="gray">
          <a:xfrm>
            <a:off x="481013" y="424180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hasCustomPrompt="1"/>
          </p:nvPr>
        </p:nvSpPr>
        <p:spPr bwMode="gray">
          <a:xfrm>
            <a:off x="6669087" y="4241801"/>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4</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9" name="Picture Placeholder 22"/>
          <p:cNvSpPr>
            <a:spLocks noGrp="1"/>
          </p:cNvSpPr>
          <p:nvPr>
            <p:ph type="pic" sz="quarter" idx="24"/>
          </p:nvPr>
        </p:nvSpPr>
        <p:spPr bwMode="gray">
          <a:xfrm>
            <a:off x="4711701" y="424180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2"/>
            <a:ext cx="8224838" cy="283711"/>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marL="0" lvl="0" indent="0" algn="l" defTabSz="914400" rtl="0" eaLnBrk="1" fontAlgn="base" latinLnBrk="0" hangingPunct="1">
              <a:spcBef>
                <a:spcPts val="0"/>
              </a:spcBef>
              <a:spcAft>
                <a:spcPts val="0"/>
              </a:spcAft>
              <a:buClr>
                <a:schemeClr val="bg2"/>
              </a:buClr>
              <a:tabLst/>
            </a:pPr>
            <a:r>
              <a:rPr lang="en-US" smtClean="0"/>
              <a:t>Click to edit Master text styles</a:t>
            </a:r>
          </a:p>
        </p:txBody>
      </p:sp>
    </p:spTree>
    <p:extLst>
      <p:ext uri="{BB962C8B-B14F-4D97-AF65-F5344CB8AC3E}">
        <p14:creationId xmlns:p14="http://schemas.microsoft.com/office/powerpoint/2010/main" val="4006080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3" y="1971675"/>
            <a:ext cx="8226425" cy="4162426"/>
          </a:xfrm>
        </p:spPr>
        <p:txBody>
          <a:bodyPr>
            <a:noAutofit/>
          </a:bodyPr>
          <a:lstStyle>
            <a:lvl1pPr marL="0" indent="0">
              <a:buNone/>
              <a:defRPr>
                <a:latin typeface="Arial" pitchFamily="34" charset="0"/>
                <a:cs typeface="Arial" pitchFamily="34" charset="0"/>
              </a:defRPr>
            </a:lvl1pPr>
          </a:lstStyle>
          <a:p>
            <a:r>
              <a:rPr lang="en-US" smtClean="0"/>
              <a:t>Click icon to add table</a:t>
            </a:r>
            <a:endParaRPr lang="en-US" dirty="0"/>
          </a:p>
        </p:txBody>
      </p:sp>
      <p:sp>
        <p:nvSpPr>
          <p:cNvPr id="4"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2"/>
            <a:ext cx="8224838" cy="283711"/>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marL="0" lvl="0" indent="0" algn="l" defTabSz="914400" rtl="0" eaLnBrk="1" fontAlgn="base" latinLnBrk="0" hangingPunct="1">
              <a:spcBef>
                <a:spcPts val="0"/>
              </a:spcBef>
              <a:spcAft>
                <a:spcPts val="0"/>
              </a:spcAft>
              <a:buClr>
                <a:schemeClr val="bg2"/>
              </a:buClr>
              <a:tabLst/>
            </a:pPr>
            <a:r>
              <a:rPr lang="en-US" smtClean="0"/>
              <a:t>Click to edit Master text styles</a:t>
            </a:r>
          </a:p>
        </p:txBody>
      </p:sp>
    </p:spTree>
    <p:extLst>
      <p:ext uri="{BB962C8B-B14F-4D97-AF65-F5344CB8AC3E}">
        <p14:creationId xmlns:p14="http://schemas.microsoft.com/office/powerpoint/2010/main" val="2933634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3" y="1971675"/>
            <a:ext cx="8226425" cy="4162425"/>
          </a:xfrm>
        </p:spPr>
        <p:txBody>
          <a:bodyPr>
            <a:noAutofit/>
          </a:bodyPr>
          <a:lstStyle>
            <a:lvl1pPr marL="0" indent="0">
              <a:buNone/>
              <a:defRPr>
                <a:latin typeface="Arial" pitchFamily="34" charset="0"/>
                <a:cs typeface="Arial" pitchFamily="34" charset="0"/>
              </a:defRPr>
            </a:lvl1pPr>
          </a:lstStyle>
          <a:p>
            <a:r>
              <a:rPr lang="en-US" smtClean="0"/>
              <a:t>Click icon to add chart</a:t>
            </a:r>
            <a:endParaRPr lang="en-US" dirty="0"/>
          </a:p>
        </p:txBody>
      </p:sp>
      <p:sp>
        <p:nvSpPr>
          <p:cNvPr id="4"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609493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1366838" y="1527295"/>
            <a:ext cx="6729984"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dirty="0" smtClean="0"/>
              <a:t>Click to edit master title style</a:t>
            </a:r>
            <a:endParaRPr lang="en-US" dirty="0"/>
          </a:p>
        </p:txBody>
      </p:sp>
      <p:sp>
        <p:nvSpPr>
          <p:cNvPr id="9" name="TextBox 8"/>
          <p:cNvSpPr txBox="1">
            <a:spLocks noChangeArrowheads="1"/>
          </p:cNvSpPr>
          <p:nvPr userDrawn="1"/>
        </p:nvSpPr>
        <p:spPr bwMode="gray">
          <a:xfrm>
            <a:off x="1366839" y="3369513"/>
            <a:ext cx="6754811" cy="3031599"/>
          </a:xfrm>
          <a:prstGeom prst="rect">
            <a:avLst/>
          </a:prstGeom>
          <a:noFill/>
          <a:ln w="9525">
            <a:noFill/>
            <a:miter lim="800000"/>
            <a:headEnd/>
            <a:tailEnd/>
          </a:ln>
        </p:spPr>
        <p:txBody>
          <a:bodyPr wrap="square" lIns="0" tIns="0" rIns="0" bIns="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lang="en-US" sz="1000" b="1" dirty="0" smtClean="0">
                <a:solidFill>
                  <a:schemeClr val="tx2"/>
                </a:solidFill>
                <a:latin typeface="Arial" pitchFamily="34" charset="0"/>
                <a:cs typeface="Arial" pitchFamily="34" charset="0"/>
              </a:rPr>
              <a:t>Confidentiality</a:t>
            </a:r>
          </a:p>
          <a:p>
            <a:pPr algn="just">
              <a:spcBef>
                <a:spcPts val="600"/>
              </a:spcBef>
            </a:pPr>
            <a:r>
              <a:rPr lang="en-US" sz="1000" dirty="0" smtClean="0">
                <a:solidFill>
                  <a:schemeClr val="tx2"/>
                </a:solidFill>
                <a:latin typeface="Arial" pitchFamily="34" charset="0"/>
                <a:cs typeface="Arial" pitchFamily="34" charset="0"/>
              </a:rPr>
              <a:t>These presentations and reports should not be reproduced, re-circulated, published in any media, website or otherwise, in any form or manner, in part or as a whole, without the express consent in writing of </a:t>
            </a:r>
            <a:r>
              <a:rPr lang="en-US" sz="1000" dirty="0" err="1" smtClean="0">
                <a:solidFill>
                  <a:schemeClr val="tx2"/>
                </a:solidFill>
                <a:latin typeface="Arial" pitchFamily="34" charset="0"/>
                <a:cs typeface="Arial" pitchFamily="34" charset="0"/>
              </a:rPr>
              <a:t>Advik</a:t>
            </a:r>
            <a:r>
              <a:rPr lang="en-US" sz="1000" dirty="0" smtClean="0">
                <a:solidFill>
                  <a:schemeClr val="tx2"/>
                </a:solidFill>
                <a:latin typeface="Arial" pitchFamily="34" charset="0"/>
                <a:cs typeface="Arial" pitchFamily="34" charset="0"/>
              </a:rPr>
              <a:t> or its subsidiaries. Any unauthorized use, disclosure or public dissemination of information contained herein is prohibited. </a:t>
            </a:r>
          </a:p>
          <a:p>
            <a:pPr algn="just">
              <a:spcBef>
                <a:spcPts val="600"/>
              </a:spcBef>
            </a:pPr>
            <a:endParaRPr lang="en-US" sz="1000" dirty="0" smtClean="0">
              <a:solidFill>
                <a:schemeClr val="tx2"/>
              </a:solidFill>
              <a:latin typeface="Arial" pitchFamily="34" charset="0"/>
              <a:cs typeface="Arial" pitchFamily="34" charset="0"/>
            </a:endParaRPr>
          </a:p>
          <a:p>
            <a:pPr algn="just">
              <a:spcBef>
                <a:spcPts val="600"/>
              </a:spcBef>
            </a:pPr>
            <a:r>
              <a:rPr lang="en-US" sz="1000" b="1" dirty="0" smtClean="0">
                <a:solidFill>
                  <a:schemeClr val="tx2"/>
                </a:solidFill>
                <a:latin typeface="Arial" pitchFamily="34" charset="0"/>
                <a:cs typeface="Arial" pitchFamily="34" charset="0"/>
              </a:rPr>
              <a:t>Disclaimer </a:t>
            </a:r>
          </a:p>
          <a:p>
            <a:pPr marL="0" marR="0" lvl="0" indent="0" algn="just" defTabSz="914400" rtl="0" eaLnBrk="1" fontAlgn="auto" latinLnBrk="0" hangingPunct="1">
              <a:lnSpc>
                <a:spcPct val="100000"/>
              </a:lnSpc>
              <a:spcBef>
                <a:spcPts val="600"/>
              </a:spcBef>
              <a:spcAft>
                <a:spcPts val="0"/>
              </a:spcAft>
              <a:buClrTx/>
              <a:buSzTx/>
              <a:buFontTx/>
              <a:buNone/>
              <a:tabLst/>
              <a:defRPr/>
            </a:pPr>
            <a:r>
              <a:rPr lang="en-US" sz="900" dirty="0" smtClean="0">
                <a:solidFill>
                  <a:schemeClr val="tx2"/>
                </a:solidFill>
                <a:latin typeface="Arial" pitchFamily="34" charset="0"/>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a:t>
            </a:r>
            <a:r>
              <a:rPr lang="en-US" sz="900" baseline="0" dirty="0" smtClean="0">
                <a:solidFill>
                  <a:schemeClr val="tx2"/>
                </a:solidFill>
                <a:latin typeface="Arial" pitchFamily="34" charset="0"/>
                <a:cs typeface="Arial" pitchFamily="34" charset="0"/>
              </a:rPr>
              <a:t> </a:t>
            </a:r>
            <a:r>
              <a:rPr lang="en-US" sz="900" dirty="0" smtClean="0">
                <a:solidFill>
                  <a:schemeClr val="tx2"/>
                </a:solidFill>
                <a:latin typeface="Arial" pitchFamily="34" charset="0"/>
                <a:cs typeface="Arial" pitchFamily="34" charset="0"/>
              </a:rPr>
              <a:t>Unless specifically noted,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Information contained in a presentation hosted or promoted by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is provided “as is” without warranty of any kind, either expressed or implied, including any warranty of merchantability or fitness for a particular purpose.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assumes no liability or responsibility for the contents of a presentation or the opinions expressed by the presenters. All expressions of opinion are subject to change without notice.</a:t>
            </a:r>
          </a:p>
        </p:txBody>
      </p:sp>
      <p:sp>
        <p:nvSpPr>
          <p:cNvPr id="4" name="Text Placeholder 41"/>
          <p:cNvSpPr>
            <a:spLocks noGrp="1"/>
          </p:cNvSpPr>
          <p:nvPr>
            <p:ph type="body" sz="quarter" idx="14"/>
          </p:nvPr>
        </p:nvSpPr>
        <p:spPr bwMode="gray">
          <a:xfrm>
            <a:off x="1366838" y="2140169"/>
            <a:ext cx="6734627" cy="276999"/>
          </a:xfrm>
          <a:noFill/>
          <a:ln w="9525">
            <a:noFill/>
            <a:miter lim="800000"/>
            <a:headEnd/>
            <a:tailEnd/>
          </a:ln>
        </p:spPr>
        <p:txBody>
          <a:bodyPr vert="horz" wrap="square" lIns="0" tIns="0" rIns="0" bIns="0" numCol="1" anchor="t"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4149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2"/>
          <p:cNvSpPr txBox="1">
            <a:spLocks noChangeArrowheads="1"/>
          </p:cNvSpPr>
          <p:nvPr userDrawn="1"/>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16600" b="1" dirty="0" err="1" smtClean="0">
                <a:solidFill>
                  <a:schemeClr val="tx1"/>
                </a:solidFill>
                <a:latin typeface="Times New Roman" pitchFamily="18" charset="0"/>
                <a:cs typeface="Times New Roman" pitchFamily="18" charset="0"/>
              </a:rPr>
              <a:t>AD</a:t>
            </a:r>
            <a:r>
              <a:rPr lang="en-US" sz="15500" dirty="0" err="1" smtClean="0">
                <a:solidFill>
                  <a:srgbClr val="FF0000"/>
                </a:solidFill>
                <a:latin typeface="Wingdings 3" pitchFamily="18" charset="2"/>
                <a:cs typeface="Times New Roman" pitchFamily="18" charset="0"/>
              </a:rPr>
              <a:t>q</a:t>
            </a:r>
            <a:r>
              <a:rPr lang="en-US" sz="16600" b="1" dirty="0" err="1" smtClean="0">
                <a:solidFill>
                  <a:schemeClr val="tx1"/>
                </a:solidFill>
                <a:latin typeface="Times New Roman" pitchFamily="18" charset="0"/>
                <a:cs typeface="Times New Roman" pitchFamily="18" charset="0"/>
              </a:rPr>
              <a:t>IK</a:t>
            </a:r>
            <a:endParaRPr lang="en-US" sz="16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52853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C19EDDDC-8304-45BC-AF8D-AE838E42E119}" type="slidenum">
              <a:rPr lang="en-US"/>
              <a:pPr/>
              <a:t>‹#›</a:t>
            </a:fld>
            <a:endParaRPr lang="en-US"/>
          </a:p>
        </p:txBody>
      </p:sp>
    </p:spTree>
    <p:extLst>
      <p:ext uri="{BB962C8B-B14F-4D97-AF65-F5344CB8AC3E}">
        <p14:creationId xmlns:p14="http://schemas.microsoft.com/office/powerpoint/2010/main" val="3694680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40CB6495-E236-431B-A0AA-13D5C6251F83}" type="slidenum">
              <a:rPr lang="en-US"/>
              <a:pPr/>
              <a:t>‹#›</a:t>
            </a:fld>
            <a:endParaRPr lang="en-US"/>
          </a:p>
        </p:txBody>
      </p:sp>
    </p:spTree>
    <p:extLst>
      <p:ext uri="{BB962C8B-B14F-4D97-AF65-F5344CB8AC3E}">
        <p14:creationId xmlns:p14="http://schemas.microsoft.com/office/powerpoint/2010/main" val="1113584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a:defRPr/>
            </a:lvl1pPr>
          </a:lstStyle>
          <a:p>
            <a:fld id="{7AC8412F-EC05-4BF6-B343-1933E347AB9C}" type="slidenum">
              <a:rPr lang="en-US"/>
              <a:pPr/>
              <a:t>‹#›</a:t>
            </a:fld>
            <a:endParaRPr lang="en-US"/>
          </a:p>
        </p:txBody>
      </p:sp>
    </p:spTree>
    <p:extLst>
      <p:ext uri="{BB962C8B-B14F-4D97-AF65-F5344CB8AC3E}">
        <p14:creationId xmlns:p14="http://schemas.microsoft.com/office/powerpoint/2010/main" val="37678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92017903-06B0-496A-A9B3-C34085896653}" type="slidenum">
              <a:rPr lang="en-US"/>
              <a:pPr/>
              <a:t>‹#›</a:t>
            </a:fld>
            <a:endParaRPr lang="en-US"/>
          </a:p>
        </p:txBody>
      </p:sp>
    </p:spTree>
    <p:extLst>
      <p:ext uri="{BB962C8B-B14F-4D97-AF65-F5344CB8AC3E}">
        <p14:creationId xmlns:p14="http://schemas.microsoft.com/office/powerpoint/2010/main" val="146552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1827213" y="4053701"/>
            <a:ext cx="5511800" cy="276999"/>
          </a:xfrm>
        </p:spPr>
        <p:txBody>
          <a:bodyPr anchor="b" anchorCtr="0">
            <a:noAutofit/>
          </a:bodyPr>
          <a:lstStyle>
            <a:lvl1pPr marL="0" indent="0" algn="l">
              <a:buNone/>
              <a:defRPr b="1">
                <a:solidFill>
                  <a:schemeClr val="tx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8"/>
          <p:cNvSpPr>
            <a:spLocks noGrp="1"/>
          </p:cNvSpPr>
          <p:nvPr>
            <p:ph type="title" hasCustomPrompt="1"/>
          </p:nvPr>
        </p:nvSpPr>
        <p:spPr bwMode="gray">
          <a:xfrm>
            <a:off x="1827213" y="2184400"/>
            <a:ext cx="5511800" cy="1231106"/>
          </a:xfrm>
        </p:spPr>
        <p:txBody>
          <a:bodyPr wrap="square">
            <a:spAutoFit/>
          </a:bodyPr>
          <a:lstStyle>
            <a:lvl1pPr algn="l">
              <a:defRPr sz="4000" b="1">
                <a:solidFill>
                  <a:schemeClr val="bg2"/>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601746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a:defRPr/>
            </a:lvl1pPr>
          </a:lstStyle>
          <a:p>
            <a:fld id="{2A157C5A-AEAF-4029-8091-3525D3D59A6D}" type="slidenum">
              <a:rPr lang="en-US"/>
              <a:pPr/>
              <a:t>‹#›</a:t>
            </a:fld>
            <a:endParaRPr lang="en-US"/>
          </a:p>
        </p:txBody>
      </p:sp>
    </p:spTree>
    <p:extLst>
      <p:ext uri="{BB962C8B-B14F-4D97-AF65-F5344CB8AC3E}">
        <p14:creationId xmlns:p14="http://schemas.microsoft.com/office/powerpoint/2010/main" val="98416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2" y="719138"/>
            <a:ext cx="8224837"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3" name="Text Placeholder 4"/>
          <p:cNvSpPr>
            <a:spLocks noGrp="1"/>
          </p:cNvSpPr>
          <p:nvPr>
            <p:ph type="body" sz="quarter" idx="10" hasCustomPrompt="1"/>
          </p:nvPr>
        </p:nvSpPr>
        <p:spPr bwMode="gray">
          <a:xfrm>
            <a:off x="481012" y="1971675"/>
            <a:ext cx="8224838" cy="1384995"/>
          </a:xfrm>
        </p:spPr>
        <p:txBody>
          <a:bodyPr wrap="square">
            <a:spAutoFit/>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Tree>
    <p:extLst>
      <p:ext uri="{BB962C8B-B14F-4D97-AF65-F5344CB8AC3E}">
        <p14:creationId xmlns:p14="http://schemas.microsoft.com/office/powerpoint/2010/main" val="1839379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2" y="719138"/>
            <a:ext cx="8224837"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3" name="Text Placeholder 4"/>
          <p:cNvSpPr>
            <a:spLocks noGrp="1"/>
          </p:cNvSpPr>
          <p:nvPr>
            <p:ph type="body" sz="quarter" idx="10" hasCustomPrompt="1"/>
          </p:nvPr>
        </p:nvSpPr>
        <p:spPr bwMode="gray">
          <a:xfrm>
            <a:off x="481012" y="1971675"/>
            <a:ext cx="8224838" cy="1384995"/>
          </a:xfrm>
        </p:spPr>
        <p:txBody>
          <a:bodyPr wrap="square">
            <a:spAutoFit/>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4" name="Text Placeholder 41"/>
          <p:cNvSpPr>
            <a:spLocks noGrp="1"/>
          </p:cNvSpPr>
          <p:nvPr userDrawn="1">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41489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4" name="Text Placeholder 4"/>
          <p:cNvSpPr>
            <a:spLocks noGrp="1"/>
          </p:cNvSpPr>
          <p:nvPr>
            <p:ph type="body" sz="quarter" idx="10" hasCustomPrompt="1"/>
          </p:nvPr>
        </p:nvSpPr>
        <p:spPr bwMode="gray">
          <a:xfrm>
            <a:off x="481012" y="1971675"/>
            <a:ext cx="8224838" cy="1846659"/>
          </a:xfrm>
        </p:spPr>
        <p:txBody>
          <a:bodyPr wrap="square">
            <a:spAutoFit/>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Tree>
    <p:extLst>
      <p:ext uri="{BB962C8B-B14F-4D97-AF65-F5344CB8AC3E}">
        <p14:creationId xmlns:p14="http://schemas.microsoft.com/office/powerpoint/2010/main" val="216395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5"/>
            <a:ext cx="4078287" cy="4162425"/>
          </a:xfrm>
        </p:spPr>
        <p:txBody>
          <a:bodyPr>
            <a:noAutofit/>
          </a:bodyPr>
          <a:lstStyle>
            <a:lvl1pPr marL="0" indent="0">
              <a:buNone/>
              <a:defRPr>
                <a:latin typeface="Arial" pitchFamily="34" charset="0"/>
                <a:cs typeface="Arial" pitchFamily="34" charset="0"/>
              </a:defRPr>
            </a:lvl1pPr>
          </a:lstStyle>
          <a:p>
            <a:r>
              <a:rPr lang="en-US" smtClean="0"/>
              <a:t>Click icon to add picture</a:t>
            </a:r>
            <a:endParaRPr lang="en-US" dirty="0"/>
          </a:p>
        </p:txBody>
      </p:sp>
      <p:sp>
        <p:nvSpPr>
          <p:cNvPr id="18" name="Text Placeholder 4"/>
          <p:cNvSpPr>
            <a:spLocks noGrp="1"/>
          </p:cNvSpPr>
          <p:nvPr>
            <p:ph type="body" sz="quarter" idx="19" hasCustomPrompt="1"/>
          </p:nvPr>
        </p:nvSpPr>
        <p:spPr bwMode="gray">
          <a:xfrm>
            <a:off x="4838700" y="1971675"/>
            <a:ext cx="3846512" cy="1384995"/>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5"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98612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1839913" y="4067175"/>
            <a:ext cx="5524500" cy="276999"/>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8"/>
          <p:cNvSpPr>
            <a:spLocks noGrp="1"/>
          </p:cNvSpPr>
          <p:nvPr>
            <p:ph type="title" hasCustomPrompt="1"/>
          </p:nvPr>
        </p:nvSpPr>
        <p:spPr bwMode="gray">
          <a:xfrm>
            <a:off x="1839914" y="2200275"/>
            <a:ext cx="5524500" cy="1231106"/>
          </a:xfr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4901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3"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p>
        </p:txBody>
      </p:sp>
      <p:sp>
        <p:nvSpPr>
          <p:cNvPr id="22" name="Subtitle 2"/>
          <p:cNvSpPr>
            <a:spLocks noGrp="1"/>
          </p:cNvSpPr>
          <p:nvPr>
            <p:ph type="subTitle" idx="1" hasCustomPrompt="1"/>
          </p:nvPr>
        </p:nvSpPr>
        <p:spPr bwMode="gray">
          <a:xfrm>
            <a:off x="4926013" y="4295775"/>
            <a:ext cx="3781424" cy="276999"/>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3" name="Title 8"/>
          <p:cNvSpPr>
            <a:spLocks noGrp="1"/>
          </p:cNvSpPr>
          <p:nvPr>
            <p:ph type="title" hasCustomPrompt="1"/>
          </p:nvPr>
        </p:nvSpPr>
        <p:spPr bwMode="gray">
          <a:xfrm>
            <a:off x="4926014" y="1971675"/>
            <a:ext cx="3781424" cy="1846659"/>
          </a:xfr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3814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bwMode="gray">
          <a:xfrm>
            <a:off x="4810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4" name="Text Placeholder 4"/>
          <p:cNvSpPr>
            <a:spLocks noGrp="1"/>
          </p:cNvSpPr>
          <p:nvPr>
            <p:ph type="body" sz="quarter" idx="11" hasCustomPrompt="1"/>
          </p:nvPr>
        </p:nvSpPr>
        <p:spPr bwMode="gray">
          <a:xfrm>
            <a:off x="47736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5" name="Text Placeholder 4"/>
          <p:cNvSpPr>
            <a:spLocks noGrp="1"/>
          </p:cNvSpPr>
          <p:nvPr>
            <p:ph type="body" sz="quarter" idx="12" hasCustomPrompt="1"/>
          </p:nvPr>
        </p:nvSpPr>
        <p:spPr bwMode="gray">
          <a:xfrm>
            <a:off x="4810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1</a:t>
            </a:r>
          </a:p>
        </p:txBody>
      </p:sp>
      <p:sp>
        <p:nvSpPr>
          <p:cNvPr id="6" name="Text Placeholder 4"/>
          <p:cNvSpPr>
            <a:spLocks noGrp="1"/>
          </p:cNvSpPr>
          <p:nvPr>
            <p:ph type="body" sz="quarter" idx="13" hasCustomPrompt="1"/>
          </p:nvPr>
        </p:nvSpPr>
        <p:spPr bwMode="gray">
          <a:xfrm>
            <a:off x="47736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2</a:t>
            </a:r>
          </a:p>
        </p:txBody>
      </p:sp>
      <p:cxnSp>
        <p:nvCxnSpPr>
          <p:cNvPr id="8" name="Straight Connector 7"/>
          <p:cNvCxnSpPr/>
          <p:nvPr userDrawn="1"/>
        </p:nvCxnSpPr>
        <p:spPr bwMode="gray">
          <a:xfrm>
            <a:off x="4810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bwMode="gray">
          <a:xfrm>
            <a:off x="47736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64130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3" y="711200"/>
            <a:ext cx="8212137" cy="49244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rtl="0" eaLnBrk="1" fontAlgn="base" hangingPunct="1">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481013" y="1971675"/>
            <a:ext cx="8212137" cy="147732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marL="571500" marR="0" lvl="2" indent="-279400" algn="l" defTabSz="914400" rtl="0" eaLnBrk="1" fontAlgn="base" latinLnBrk="0" hangingPunct="1">
              <a:lnSpc>
                <a:spcPct val="100000"/>
              </a:lnSpc>
              <a:spcBef>
                <a:spcPts val="0"/>
              </a:spcBef>
              <a:spcAft>
                <a:spcPts val="0"/>
              </a:spcAft>
              <a:buClr>
                <a:schemeClr val="bg2"/>
              </a:buClr>
              <a:buSzPct val="90000"/>
              <a:buFont typeface="Arial" pitchFamily="34" charset="0"/>
              <a:buChar char="–"/>
              <a:tabLst/>
              <a:defRPr/>
            </a:pPr>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9" name="Slide Number Placeholder 5"/>
          <p:cNvSpPr txBox="1">
            <a:spLocks/>
          </p:cNvSpPr>
          <p:nvPr/>
        </p:nvSpPr>
        <p:spPr bwMode="auto">
          <a:xfrm>
            <a:off x="8822457" y="6614013"/>
            <a:ext cx="157094" cy="153888"/>
          </a:xfrm>
          <a:prstGeom prst="rect">
            <a:avLst/>
          </a:prstGeom>
          <a:noFill/>
          <a:ln w="9525">
            <a:noFill/>
            <a:miter lim="800000"/>
            <a:headEnd/>
            <a:tailEnd/>
          </a:ln>
        </p:spPr>
        <p:txBody>
          <a:bodyPr wrap="none" lIns="0" tIns="0" rIns="0" bIns="0" anchor="ctr">
            <a:spAutoFit/>
          </a:bodyPr>
          <a:lstStyle/>
          <a:p>
            <a:pPr algn="r">
              <a:defRPr/>
            </a:pPr>
            <a:fld id="{6856ECDB-1CEE-4F69-ADCA-557460F2116E}" type="slidenum">
              <a:rPr lang="en-US" sz="1000" smtClean="0">
                <a:solidFill>
                  <a:schemeClr val="tx2"/>
                </a:solidFill>
                <a:latin typeface="Arial" pitchFamily="34" charset="0"/>
                <a:cs typeface="Arial" pitchFamily="34" charset="0"/>
              </a:rPr>
              <a:pPr algn="r">
                <a:defRPr/>
              </a:pPr>
              <a:t>‹#›</a:t>
            </a:fld>
            <a:endParaRPr lang="en-US" sz="1000" dirty="0">
              <a:solidFill>
                <a:schemeClr val="tx2"/>
              </a:solidFill>
              <a:latin typeface="Arial" pitchFamily="34" charset="0"/>
              <a:cs typeface="Arial" pitchFamily="34" charset="0"/>
            </a:endParaRPr>
          </a:p>
        </p:txBody>
      </p:sp>
      <p:sp>
        <p:nvSpPr>
          <p:cNvPr id="6" name="Rectangle 2"/>
          <p:cNvSpPr txBox="1">
            <a:spLocks noChangeArrowheads="1"/>
          </p:cNvSpPr>
          <p:nvPr userDrawn="1"/>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dirty="0" err="1" smtClean="0">
                <a:solidFill>
                  <a:schemeClr val="tx1"/>
                </a:solidFill>
                <a:latin typeface="Times New Roman" pitchFamily="18" charset="0"/>
                <a:cs typeface="Times New Roman" pitchFamily="18" charset="0"/>
              </a:rPr>
              <a:t>AD</a:t>
            </a:r>
            <a:r>
              <a:rPr lang="en-US" sz="2800" dirty="0" err="1" smtClean="0">
                <a:solidFill>
                  <a:srgbClr val="FF0000"/>
                </a:solidFill>
                <a:latin typeface="Wingdings 3" pitchFamily="18" charset="2"/>
                <a:cs typeface="Times New Roman" pitchFamily="18" charset="0"/>
              </a:rPr>
              <a:t>q</a:t>
            </a:r>
            <a:r>
              <a:rPr lang="en-US" sz="3200" b="1" dirty="0" err="1" smtClean="0">
                <a:solidFill>
                  <a:schemeClr val="tx1"/>
                </a:solidFill>
                <a:latin typeface="Times New Roman" pitchFamily="18" charset="0"/>
                <a:cs typeface="Times New Roman" pitchFamily="18" charset="0"/>
              </a:rPr>
              <a:t>IK</a:t>
            </a:r>
            <a:endParaRPr lang="en-US" sz="3200" b="1" dirty="0">
              <a:solidFill>
                <a:schemeClr val="tx1"/>
              </a:solidFill>
              <a:latin typeface="Times New Roman" pitchFamily="18" charset="0"/>
              <a:cs typeface="Times New Roman" pitchFamily="18" charset="0"/>
            </a:endParaRPr>
          </a:p>
        </p:txBody>
      </p:sp>
      <p:sp>
        <p:nvSpPr>
          <p:cNvPr id="10" name="Rectangle 9"/>
          <p:cNvSpPr/>
          <p:nvPr userDrawn="1"/>
        </p:nvSpPr>
        <p:spPr>
          <a:xfrm>
            <a:off x="-6927"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591300"/>
            <a:ext cx="8534400" cy="1766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20"/>
          <p:cNvSpPr txBox="1">
            <a:spLocks noChangeArrowheads="1"/>
          </p:cNvSpPr>
          <p:nvPr userDrawn="1"/>
        </p:nvSpPr>
        <p:spPr bwMode="gray">
          <a:xfrm>
            <a:off x="5029200" y="6614013"/>
            <a:ext cx="3348674" cy="123111"/>
          </a:xfrm>
          <a:prstGeom prst="rect">
            <a:avLst/>
          </a:prstGeom>
          <a:noFill/>
          <a:ln w="9525">
            <a:noFill/>
            <a:miter lim="800000"/>
            <a:headEnd/>
            <a:tailEnd/>
          </a:ln>
        </p:spPr>
        <p:txBody>
          <a:bodyPr wrap="none" lIns="0" tIns="0" rIns="0" bIns="0">
            <a:spAutoFit/>
          </a:bodyPr>
          <a:lstStyle>
            <a:defPPr>
              <a:defRPr lang="en-US"/>
            </a:defPPr>
            <a:lvl1pPr>
              <a:defRPr sz="800">
                <a:solidFill>
                  <a:schemeClr val="bg1"/>
                </a:solidFill>
                <a:latin typeface="Arial" pitchFamily="34" charset="0"/>
                <a:cs typeface="Arial" pitchFamily="34" charset="0"/>
              </a:defRPr>
            </a:lvl1pPr>
          </a:lstStyle>
          <a:p>
            <a:pPr lvl="0"/>
            <a:r>
              <a:rPr lang="en-US" sz="800" b="1" dirty="0" smtClean="0"/>
              <a:t>Confidential. Disclosure or duplication without consent is prohibited</a:t>
            </a:r>
            <a:endParaRPr lang="en-US" sz="800" b="1" dirty="0"/>
          </a:p>
        </p:txBody>
      </p:sp>
      <p:sp>
        <p:nvSpPr>
          <p:cNvPr id="12" name="TextBox 20"/>
          <p:cNvSpPr txBox="1">
            <a:spLocks noChangeArrowheads="1"/>
          </p:cNvSpPr>
          <p:nvPr userDrawn="1"/>
        </p:nvSpPr>
        <p:spPr bwMode="gray">
          <a:xfrm>
            <a:off x="177422" y="6614012"/>
            <a:ext cx="2337178" cy="123111"/>
          </a:xfrm>
          <a:prstGeom prst="rect">
            <a:avLst/>
          </a:prstGeom>
          <a:noFill/>
          <a:ln w="9525">
            <a:noFill/>
            <a:miter lim="800000"/>
            <a:headEnd/>
            <a:tailEnd/>
          </a:ln>
        </p:spPr>
        <p:txBody>
          <a:bodyPr wrap="none" lIns="0" tIns="0" rIns="0" bIns="0">
            <a:spAutoFit/>
          </a:bodyPr>
          <a:lstStyle/>
          <a:p>
            <a:pPr marL="0" algn="l" defTabSz="914400" rtl="0" eaLnBrk="1" latinLnBrk="0" hangingPunct="1">
              <a:defRPr/>
            </a:pPr>
            <a:r>
              <a:rPr lang="en-US" sz="800" b="1" kern="1200" dirty="0" smtClean="0">
                <a:solidFill>
                  <a:schemeClr val="bg1"/>
                </a:solidFill>
                <a:latin typeface="Arial" pitchFamily="34" charset="0"/>
                <a:ea typeface="+mn-ea"/>
                <a:cs typeface="Arial" pitchFamily="34" charset="0"/>
              </a:rPr>
              <a:t>Copyright © 2017-18 ADVIK. All rights reserved.</a:t>
            </a:r>
            <a:endParaRPr lang="en-US" sz="800" b="1" kern="1200" dirty="0">
              <a:solidFill>
                <a:schemeClr val="bg1"/>
              </a:solidFill>
              <a:latin typeface="Arial" pitchFamily="34" charset="0"/>
              <a:ea typeface="+mn-ea"/>
              <a:cs typeface="Arial" pitchFamily="34" charset="0"/>
            </a:endParaRPr>
          </a:p>
        </p:txBody>
      </p:sp>
      <p:sp>
        <p:nvSpPr>
          <p:cNvPr id="14" name="TextBox 20"/>
          <p:cNvSpPr txBox="1">
            <a:spLocks noChangeArrowheads="1"/>
          </p:cNvSpPr>
          <p:nvPr userDrawn="1"/>
        </p:nvSpPr>
        <p:spPr bwMode="gray">
          <a:xfrm>
            <a:off x="4724400" y="86811"/>
            <a:ext cx="1259960" cy="169277"/>
          </a:xfrm>
          <a:prstGeom prst="rect">
            <a:avLst/>
          </a:prstGeom>
          <a:noFill/>
          <a:ln w="9525">
            <a:noFill/>
            <a:miter lim="800000"/>
            <a:headEnd/>
            <a:tailEnd/>
          </a:ln>
        </p:spPr>
        <p:txBody>
          <a:bodyPr wrap="none" lIns="0" tIns="0" rIns="0" bIns="0">
            <a:spAutoFit/>
          </a:bodyPr>
          <a:lstStyle>
            <a:defPPr>
              <a:defRPr lang="en-US"/>
            </a:defPPr>
            <a:lvl1pPr>
              <a:defRPr sz="800">
                <a:solidFill>
                  <a:schemeClr val="bg1"/>
                </a:solidFill>
                <a:latin typeface="Arial" pitchFamily="34" charset="0"/>
                <a:cs typeface="Arial" pitchFamily="34" charset="0"/>
              </a:defRPr>
            </a:lvl1pPr>
          </a:lstStyle>
          <a:p>
            <a:pPr lvl="0" algn="r"/>
            <a:r>
              <a:rPr lang="en-US" sz="1100" b="1" dirty="0" smtClean="0"/>
              <a:t>Presentation</a:t>
            </a:r>
            <a:r>
              <a:rPr lang="en-US" sz="1100" b="1" baseline="0" dirty="0" smtClean="0"/>
              <a:t> Skills</a:t>
            </a:r>
            <a:endParaRPr lang="en-US" sz="1100" b="1" dirty="0"/>
          </a:p>
        </p:txBody>
      </p:sp>
    </p:spTree>
    <p:extLst>
      <p:ext uri="{BB962C8B-B14F-4D97-AF65-F5344CB8AC3E}">
        <p14:creationId xmlns:p14="http://schemas.microsoft.com/office/powerpoint/2010/main" val="3938024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lang="en-US" sz="3200" b="1" kern="1200" dirty="0" smtClean="0">
          <a:solidFill>
            <a:schemeClr val="tx2"/>
          </a:solidFill>
          <a:latin typeface="Arial" pitchFamily="34" charset="0"/>
          <a:ea typeface="+mj-ea"/>
          <a:cs typeface="Arial" pitchFamily="34" charset="0"/>
        </a:defRPr>
      </a:lvl1pPr>
    </p:titleStyle>
    <p:body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14478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9600" b="1" dirty="0" err="1" smtClean="0">
                <a:solidFill>
                  <a:schemeClr val="tx1"/>
                </a:solidFill>
                <a:latin typeface="Times New Roman" pitchFamily="18" charset="0"/>
                <a:cs typeface="Times New Roman" pitchFamily="18" charset="0"/>
              </a:rPr>
              <a:t>AD</a:t>
            </a:r>
            <a:r>
              <a:rPr lang="en-US" sz="9000" dirty="0" err="1" smtClean="0">
                <a:solidFill>
                  <a:srgbClr val="FF0000"/>
                </a:solidFill>
                <a:latin typeface="Wingdings 3" pitchFamily="18" charset="2"/>
                <a:cs typeface="Times New Roman" pitchFamily="18" charset="0"/>
              </a:rPr>
              <a:t>q</a:t>
            </a:r>
            <a:r>
              <a:rPr lang="en-US" sz="9600" b="1" dirty="0" err="1" smtClean="0">
                <a:solidFill>
                  <a:schemeClr val="tx1"/>
                </a:solidFill>
                <a:latin typeface="Times New Roman" pitchFamily="18" charset="0"/>
                <a:cs typeface="Times New Roman" pitchFamily="18" charset="0"/>
              </a:rPr>
              <a:t>IK</a:t>
            </a:r>
            <a:endParaRPr lang="en-US" sz="9600" b="1" dirty="0">
              <a:solidFill>
                <a:schemeClr val="tx1"/>
              </a:solidFill>
              <a:latin typeface="Times New Roman" pitchFamily="18" charset="0"/>
              <a:cs typeface="Times New Roman" pitchFamily="18" charset="0"/>
            </a:endParaRPr>
          </a:p>
        </p:txBody>
      </p:sp>
      <p:sp>
        <p:nvSpPr>
          <p:cNvPr id="2" name="Title 1"/>
          <p:cNvSpPr>
            <a:spLocks noGrp="1"/>
          </p:cNvSpPr>
          <p:nvPr>
            <p:ph type="title"/>
          </p:nvPr>
        </p:nvSpPr>
        <p:spPr>
          <a:xfrm>
            <a:off x="1652587" y="3672008"/>
            <a:ext cx="6196013" cy="553998"/>
          </a:xfrm>
        </p:spPr>
        <p:txBody>
          <a:bodyPr/>
          <a:lstStyle/>
          <a:p>
            <a:r>
              <a:rPr lang="en-US" sz="3600" dirty="0" smtClean="0"/>
              <a:t>Presentation Skills</a:t>
            </a:r>
            <a:endParaRPr lang="en-US" sz="3600" dirty="0"/>
          </a:p>
        </p:txBody>
      </p:sp>
      <p:sp>
        <p:nvSpPr>
          <p:cNvPr id="3" name="Subtitle 2"/>
          <p:cNvSpPr>
            <a:spLocks noGrp="1"/>
          </p:cNvSpPr>
          <p:nvPr>
            <p:ph type="subTitle" idx="1"/>
          </p:nvPr>
        </p:nvSpPr>
        <p:spPr>
          <a:xfrm>
            <a:off x="1689598" y="4904601"/>
            <a:ext cx="5511800" cy="276999"/>
          </a:xfrm>
        </p:spPr>
        <p:txBody>
          <a:bodyPr/>
          <a:lstStyle/>
          <a:p>
            <a:r>
              <a:rPr lang="en-US" dirty="0" smtClean="0"/>
              <a:t>25 Dec 2018, ADVIK </a:t>
            </a:r>
            <a:r>
              <a:rPr lang="en-US" dirty="0" err="1" smtClean="0"/>
              <a:t>Gurukul</a:t>
            </a:r>
            <a:endParaRPr lang="en-US" dirty="0"/>
          </a:p>
        </p:txBody>
      </p:sp>
    </p:spTree>
    <p:extLst>
      <p:ext uri="{BB962C8B-B14F-4D97-AF65-F5344CB8AC3E}">
        <p14:creationId xmlns:p14="http://schemas.microsoft.com/office/powerpoint/2010/main" val="2039784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3826689"/>
          </a:xfrm>
        </p:spPr>
        <p:txBody>
          <a:bodyPr/>
          <a:lstStyle/>
          <a:p>
            <a:pPr>
              <a:lnSpc>
                <a:spcPct val="150000"/>
              </a:lnSpc>
            </a:pPr>
            <a:r>
              <a:rPr lang="en-US" sz="2400" b="1" dirty="0" smtClean="0"/>
              <a:t>Context</a:t>
            </a:r>
          </a:p>
          <a:p>
            <a:pPr lvl="2">
              <a:lnSpc>
                <a:spcPct val="150000"/>
              </a:lnSpc>
            </a:pPr>
            <a:r>
              <a:rPr lang="en-US" b="1" dirty="0"/>
              <a:t>When</a:t>
            </a:r>
            <a:r>
              <a:rPr lang="en-US" dirty="0"/>
              <a:t> and </a:t>
            </a:r>
            <a:r>
              <a:rPr lang="en-US" b="1" dirty="0"/>
              <a:t>where </a:t>
            </a:r>
            <a:r>
              <a:rPr lang="en-US" dirty="0"/>
              <a:t>will you deliver your presentation</a:t>
            </a:r>
            <a:r>
              <a:rPr lang="en-US" dirty="0" smtClean="0"/>
              <a:t>?</a:t>
            </a:r>
          </a:p>
          <a:p>
            <a:pPr lvl="2">
              <a:lnSpc>
                <a:spcPct val="150000"/>
              </a:lnSpc>
            </a:pPr>
            <a:r>
              <a:rPr lang="en-US" dirty="0"/>
              <a:t>Will it be in a </a:t>
            </a:r>
            <a:r>
              <a:rPr lang="en-US" b="1" dirty="0"/>
              <a:t>setting</a:t>
            </a:r>
            <a:r>
              <a:rPr lang="en-US" dirty="0"/>
              <a:t> you are familiar with, or somewhere new</a:t>
            </a:r>
            <a:r>
              <a:rPr lang="en-US" dirty="0" smtClean="0"/>
              <a:t>?</a:t>
            </a:r>
          </a:p>
          <a:p>
            <a:pPr lvl="2">
              <a:lnSpc>
                <a:spcPct val="150000"/>
              </a:lnSpc>
            </a:pPr>
            <a:r>
              <a:rPr lang="en-US" dirty="0"/>
              <a:t>Will the presentation be within a formal or less formal </a:t>
            </a:r>
            <a:r>
              <a:rPr lang="en-US" dirty="0" smtClean="0"/>
              <a:t>setting</a:t>
            </a:r>
          </a:p>
          <a:p>
            <a:pPr lvl="2">
              <a:lnSpc>
                <a:spcPct val="150000"/>
              </a:lnSpc>
            </a:pPr>
            <a:r>
              <a:rPr lang="en-US" dirty="0"/>
              <a:t>Will the presentation be to a small </a:t>
            </a:r>
            <a:r>
              <a:rPr lang="en-US" b="1" dirty="0"/>
              <a:t>group</a:t>
            </a:r>
            <a:r>
              <a:rPr lang="en-US" dirty="0"/>
              <a:t> or a large crowd</a:t>
            </a:r>
            <a:r>
              <a:rPr lang="en-US" dirty="0" smtClean="0"/>
              <a:t>?</a:t>
            </a:r>
          </a:p>
          <a:p>
            <a:pPr lvl="2">
              <a:lnSpc>
                <a:spcPct val="150000"/>
              </a:lnSpc>
            </a:pPr>
            <a:r>
              <a:rPr lang="en-US" dirty="0"/>
              <a:t>Are you already </a:t>
            </a:r>
            <a:r>
              <a:rPr lang="en-US" b="1" dirty="0"/>
              <a:t>familiar</a:t>
            </a:r>
            <a:r>
              <a:rPr lang="en-US" dirty="0"/>
              <a:t> with the </a:t>
            </a:r>
            <a:r>
              <a:rPr lang="en-US" b="1" dirty="0"/>
              <a:t>audience</a:t>
            </a:r>
            <a:r>
              <a:rPr lang="en-US" dirty="0" smtClean="0"/>
              <a:t>?</a:t>
            </a:r>
          </a:p>
          <a:p>
            <a:pPr lvl="2">
              <a:lnSpc>
                <a:spcPct val="150000"/>
              </a:lnSpc>
            </a:pPr>
            <a:r>
              <a:rPr lang="en-US" dirty="0"/>
              <a:t>What</a:t>
            </a:r>
            <a:r>
              <a:rPr lang="en-US" b="1" dirty="0"/>
              <a:t> equipment</a:t>
            </a:r>
            <a:r>
              <a:rPr lang="en-US" dirty="0"/>
              <a:t> and</a:t>
            </a:r>
            <a:r>
              <a:rPr lang="en-US" b="1" dirty="0"/>
              <a:t> technology </a:t>
            </a:r>
            <a:r>
              <a:rPr lang="en-US" dirty="0"/>
              <a:t>will be available to you, and what will you be expected to use</a:t>
            </a:r>
            <a:r>
              <a:rPr lang="en-US" dirty="0" smtClean="0"/>
              <a:t>?</a:t>
            </a:r>
          </a:p>
          <a:p>
            <a:pPr lvl="2">
              <a:lnSpc>
                <a:spcPct val="150000"/>
              </a:lnSpc>
            </a:pPr>
            <a:r>
              <a:rPr lang="en-US" dirty="0"/>
              <a:t>What is the </a:t>
            </a:r>
            <a:r>
              <a:rPr lang="en-US" b="1" dirty="0"/>
              <a:t>audience expecting </a:t>
            </a:r>
            <a:r>
              <a:rPr lang="en-US" dirty="0"/>
              <a:t>to learn from you and your presentation</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2542847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3877985"/>
          </a:xfrm>
        </p:spPr>
        <p:txBody>
          <a:bodyPr/>
          <a:lstStyle/>
          <a:p>
            <a:pPr>
              <a:lnSpc>
                <a:spcPct val="150000"/>
              </a:lnSpc>
            </a:pPr>
            <a:r>
              <a:rPr lang="en-US" sz="2800" b="1" dirty="0" smtClean="0"/>
              <a:t>Presenter</a:t>
            </a:r>
          </a:p>
          <a:p>
            <a:pPr lvl="2">
              <a:lnSpc>
                <a:spcPct val="150000"/>
              </a:lnSpc>
            </a:pPr>
            <a:r>
              <a:rPr lang="en-US" sz="2800" dirty="0"/>
              <a:t>The role of the presenter is to </a:t>
            </a:r>
            <a:r>
              <a:rPr lang="en-US" sz="2800" dirty="0">
                <a:solidFill>
                  <a:srgbClr val="0070C0"/>
                </a:solidFill>
              </a:rPr>
              <a:t>communicate with the audience</a:t>
            </a:r>
            <a:r>
              <a:rPr lang="en-US" sz="2800" dirty="0"/>
              <a:t> and </a:t>
            </a:r>
            <a:r>
              <a:rPr lang="en-US" sz="2800" dirty="0">
                <a:solidFill>
                  <a:srgbClr val="0070C0"/>
                </a:solidFill>
              </a:rPr>
              <a:t>control the presentation</a:t>
            </a:r>
            <a:r>
              <a:rPr lang="en-US" sz="2800" dirty="0" smtClean="0">
                <a:solidFill>
                  <a:srgbClr val="0070C0"/>
                </a:solidFill>
              </a:rPr>
              <a:t>.</a:t>
            </a:r>
          </a:p>
          <a:p>
            <a:pPr lvl="2">
              <a:lnSpc>
                <a:spcPct val="150000"/>
              </a:lnSpc>
            </a:pPr>
            <a:r>
              <a:rPr lang="en-US" sz="2800" dirty="0"/>
              <a:t>this may also include handing over the control to your audience, especially if you want some kind of interaction</a:t>
            </a:r>
            <a:r>
              <a:rPr lang="en-US" sz="2800" dirty="0" smtClean="0"/>
              <a:t>. </a:t>
            </a:r>
            <a:r>
              <a:rPr lang="en-US" sz="2800" dirty="0" smtClean="0">
                <a:solidFill>
                  <a:srgbClr val="0070C0"/>
                </a:solidFill>
              </a:rPr>
              <a:t>Facilitator</a:t>
            </a:r>
            <a:endParaRPr lang="en-US" sz="2800" dirty="0">
              <a:solidFill>
                <a:srgbClr val="0070C0"/>
              </a:solidFill>
            </a:endParaRPr>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2382125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1477328"/>
          </a:xfrm>
        </p:spPr>
        <p:txBody>
          <a:bodyPr/>
          <a:lstStyle/>
          <a:p>
            <a:pPr>
              <a:lnSpc>
                <a:spcPct val="200000"/>
              </a:lnSpc>
            </a:pPr>
            <a:r>
              <a:rPr lang="en-US" sz="2400" b="1" dirty="0" smtClean="0"/>
              <a:t>Audience</a:t>
            </a:r>
          </a:p>
          <a:p>
            <a:pPr lvl="2">
              <a:lnSpc>
                <a:spcPct val="200000"/>
              </a:lnSpc>
            </a:pPr>
            <a:r>
              <a:rPr lang="en-US" sz="2400" dirty="0"/>
              <a:t>The audience receives the presenter’s message(s</a:t>
            </a:r>
            <a:r>
              <a:rPr lang="en-US" sz="2400" dirty="0" smtClean="0"/>
              <a:t>).</a:t>
            </a:r>
            <a:endParaRPr lang="en-US" sz="2400" b="1" dirty="0" smtClean="0"/>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720550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2369880"/>
          </a:xfrm>
        </p:spPr>
        <p:txBody>
          <a:bodyPr/>
          <a:lstStyle/>
          <a:p>
            <a:r>
              <a:rPr lang="en-US" sz="2400" b="1" dirty="0" smtClean="0"/>
              <a:t>Message</a:t>
            </a:r>
          </a:p>
          <a:p>
            <a:endParaRPr lang="en-US" b="1" dirty="0" smtClean="0"/>
          </a:p>
          <a:p>
            <a:pPr lvl="2"/>
            <a:r>
              <a:rPr lang="en-US" dirty="0" smtClean="0"/>
              <a:t>The message or messages are delivered by the </a:t>
            </a:r>
            <a:r>
              <a:rPr lang="en-US" dirty="0" smtClean="0">
                <a:solidFill>
                  <a:srgbClr val="0070C0"/>
                </a:solidFill>
              </a:rPr>
              <a:t>presenter to the audience</a:t>
            </a:r>
            <a:r>
              <a:rPr lang="en-US" dirty="0" smtClean="0"/>
              <a:t>. </a:t>
            </a:r>
          </a:p>
          <a:p>
            <a:pPr lvl="2"/>
            <a:endParaRPr lang="en-US" b="1" dirty="0" smtClean="0"/>
          </a:p>
          <a:p>
            <a:pPr lvl="2"/>
            <a:r>
              <a:rPr lang="en-US" dirty="0" smtClean="0"/>
              <a:t>The message is delivered not just by the </a:t>
            </a:r>
            <a:r>
              <a:rPr lang="en-US" dirty="0" smtClean="0">
                <a:solidFill>
                  <a:srgbClr val="0070C0"/>
                </a:solidFill>
              </a:rPr>
              <a:t>spoken word </a:t>
            </a:r>
            <a:r>
              <a:rPr lang="en-US" dirty="0" smtClean="0"/>
              <a:t>(verbal communication) but can be augmented by techniques such as </a:t>
            </a:r>
            <a:r>
              <a:rPr lang="en-US" dirty="0" smtClean="0">
                <a:solidFill>
                  <a:srgbClr val="0070C0"/>
                </a:solidFill>
              </a:rPr>
              <a:t>voice projection, body language, gestures, eye contact (non-verbal communication), and visual aids.</a:t>
            </a:r>
            <a:endParaRPr lang="en-US" dirty="0">
              <a:solidFill>
                <a:srgbClr val="0070C0"/>
              </a:solidFill>
            </a:endParaRPr>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3225662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3508653"/>
          </a:xfrm>
        </p:spPr>
        <p:txBody>
          <a:bodyPr/>
          <a:lstStyle/>
          <a:p>
            <a:r>
              <a:rPr lang="en-US" sz="2400" b="1" dirty="0" smtClean="0"/>
              <a:t>Reaction</a:t>
            </a:r>
          </a:p>
          <a:p>
            <a:endParaRPr lang="en-US" sz="2400" b="1" dirty="0" smtClean="0"/>
          </a:p>
          <a:p>
            <a:pPr lvl="2"/>
            <a:r>
              <a:rPr lang="en-US" dirty="0"/>
              <a:t>The audience’s reaction and therefore the </a:t>
            </a:r>
            <a:r>
              <a:rPr lang="en-US" dirty="0">
                <a:solidFill>
                  <a:srgbClr val="0070C0"/>
                </a:solidFill>
              </a:rPr>
              <a:t>success of the presentation </a:t>
            </a:r>
            <a:r>
              <a:rPr lang="en-US" dirty="0"/>
              <a:t>will largely depend upon whether you, as </a:t>
            </a:r>
            <a:r>
              <a:rPr lang="en-US" dirty="0">
                <a:solidFill>
                  <a:srgbClr val="0070C0"/>
                </a:solidFill>
              </a:rPr>
              <a:t>presenter</a:t>
            </a:r>
            <a:r>
              <a:rPr lang="en-US" dirty="0"/>
              <a:t>, </a:t>
            </a:r>
            <a:r>
              <a:rPr lang="en-US" dirty="0">
                <a:solidFill>
                  <a:srgbClr val="0070C0"/>
                </a:solidFill>
              </a:rPr>
              <a:t>effectively communicated </a:t>
            </a:r>
            <a:r>
              <a:rPr lang="en-US" dirty="0"/>
              <a:t>your message, and whether it </a:t>
            </a:r>
            <a:r>
              <a:rPr lang="en-US" dirty="0">
                <a:solidFill>
                  <a:srgbClr val="0070C0"/>
                </a:solidFill>
              </a:rPr>
              <a:t>met their expectations</a:t>
            </a:r>
            <a:r>
              <a:rPr lang="en-US" dirty="0" smtClean="0"/>
              <a:t>.</a:t>
            </a:r>
          </a:p>
          <a:p>
            <a:pPr lvl="2"/>
            <a:endParaRPr lang="en-US" dirty="0" smtClean="0"/>
          </a:p>
          <a:p>
            <a:pPr lvl="2"/>
            <a:r>
              <a:rPr lang="en-US" dirty="0"/>
              <a:t>As a presenter, you don’t control the audience’s expectations. </a:t>
            </a:r>
            <a:endParaRPr lang="en-US" dirty="0" smtClean="0"/>
          </a:p>
          <a:p>
            <a:pPr lvl="2"/>
            <a:endParaRPr lang="en-US" dirty="0" smtClean="0"/>
          </a:p>
          <a:p>
            <a:pPr lvl="2"/>
            <a:r>
              <a:rPr lang="en-US" dirty="0" smtClean="0"/>
              <a:t>What </a:t>
            </a:r>
            <a:r>
              <a:rPr lang="en-US" dirty="0"/>
              <a:t>you can do is find out what they have been told about you by the conference organisers, and what they are expecting to hear. Only if you know that can you be confident of delivering something that will meet expectations</a:t>
            </a:r>
            <a:r>
              <a:rPr lang="en-US" dirty="0" smtClean="0"/>
              <a:t>.</a:t>
            </a:r>
            <a:endParaRPr lang="en-US" b="1" dirty="0" smtClean="0"/>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2780205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553998"/>
          </a:xfrm>
        </p:spPr>
        <p:txBody>
          <a:bodyPr/>
          <a:lstStyle/>
          <a:p>
            <a:r>
              <a:rPr lang="en-US" b="1" dirty="0" smtClean="0"/>
              <a:t>Method</a:t>
            </a:r>
          </a:p>
          <a:p>
            <a:pPr lvl="2"/>
            <a:r>
              <a:rPr lang="en-US" dirty="0"/>
              <a:t>How will the presentation be delivered</a:t>
            </a:r>
            <a:r>
              <a:rPr lang="en-US" dirty="0" smtClean="0"/>
              <a:t>?</a:t>
            </a:r>
            <a:endParaRPr lang="en-US" b="1" dirty="0" smtClean="0"/>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2215662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3046988"/>
          </a:xfrm>
        </p:spPr>
        <p:txBody>
          <a:bodyPr/>
          <a:lstStyle/>
          <a:p>
            <a:r>
              <a:rPr lang="en-US" b="1" dirty="0" smtClean="0"/>
              <a:t>Impediments</a:t>
            </a:r>
          </a:p>
          <a:p>
            <a:endParaRPr lang="en-US" b="1" dirty="0" smtClean="0"/>
          </a:p>
          <a:p>
            <a:pPr lvl="2"/>
            <a:r>
              <a:rPr lang="en-US" dirty="0"/>
              <a:t>Many factors can influence the effectiveness of how your message is communicated to the audience</a:t>
            </a:r>
            <a:r>
              <a:rPr lang="en-US" dirty="0" smtClean="0"/>
              <a:t>. How </a:t>
            </a:r>
            <a:r>
              <a:rPr lang="en-US" dirty="0"/>
              <a:t>will the presentation be </a:t>
            </a:r>
            <a:r>
              <a:rPr lang="en-US" dirty="0" smtClean="0"/>
              <a:t>delivered</a:t>
            </a:r>
            <a:r>
              <a:rPr lang="en-US" dirty="0" smtClean="0"/>
              <a:t>?</a:t>
            </a:r>
          </a:p>
          <a:p>
            <a:pPr lvl="2"/>
            <a:endParaRPr lang="en-US" dirty="0" smtClean="0"/>
          </a:p>
          <a:p>
            <a:pPr lvl="2"/>
            <a:r>
              <a:rPr lang="en-US" dirty="0" smtClean="0"/>
              <a:t>For </a:t>
            </a:r>
            <a:r>
              <a:rPr lang="en-US" dirty="0"/>
              <a:t>example background noise or other distractions, an overly warm or cool room, or the time of day and state of audience alertness can all influence your audience’s level of </a:t>
            </a:r>
            <a:r>
              <a:rPr lang="en-US" dirty="0" smtClean="0"/>
              <a:t>concentration</a:t>
            </a:r>
            <a:r>
              <a:rPr lang="en-US" dirty="0" smtClean="0"/>
              <a:t>.</a:t>
            </a:r>
          </a:p>
          <a:p>
            <a:pPr lvl="2"/>
            <a:endParaRPr lang="en-US" dirty="0" smtClean="0"/>
          </a:p>
          <a:p>
            <a:pPr lvl="2"/>
            <a:r>
              <a:rPr lang="en-US" dirty="0" smtClean="0"/>
              <a:t>As </a:t>
            </a:r>
            <a:r>
              <a:rPr lang="en-US" dirty="0"/>
              <a:t>presenter, you have to be prepared to cope with any such problems and try to keep your audience focussed on your message</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Key Elements</a:t>
            </a:r>
            <a:endParaRPr lang="en-US" dirty="0"/>
          </a:p>
        </p:txBody>
      </p:sp>
    </p:spTree>
    <p:extLst>
      <p:ext uri="{BB962C8B-B14F-4D97-AF65-F5344CB8AC3E}">
        <p14:creationId xmlns:p14="http://schemas.microsoft.com/office/powerpoint/2010/main" val="2207971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b="1"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3261234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a presentation</a:t>
            </a:r>
            <a:endParaRPr lang="en-US" dirty="0"/>
          </a:p>
        </p:txBody>
      </p:sp>
      <p:sp>
        <p:nvSpPr>
          <p:cNvPr id="3" name="Text Placeholder 2"/>
          <p:cNvSpPr>
            <a:spLocks noGrp="1"/>
          </p:cNvSpPr>
          <p:nvPr>
            <p:ph type="body" sz="quarter" idx="10"/>
          </p:nvPr>
        </p:nvSpPr>
        <p:spPr>
          <a:xfrm>
            <a:off x="481012" y="1971675"/>
            <a:ext cx="8224838" cy="2585323"/>
          </a:xfrm>
        </p:spPr>
        <p:txBody>
          <a:bodyPr/>
          <a:lstStyle/>
          <a:p>
            <a:r>
              <a:rPr lang="en-US" sz="2400" dirty="0"/>
              <a:t>Preparation is the single most important part of making a successful presentation</a:t>
            </a:r>
            <a:r>
              <a:rPr lang="en-US" sz="2400" dirty="0" smtClean="0"/>
              <a:t>.</a:t>
            </a:r>
          </a:p>
          <a:p>
            <a:endParaRPr lang="en-US" sz="2400" dirty="0" smtClean="0"/>
          </a:p>
          <a:p>
            <a:r>
              <a:rPr lang="en-US" sz="2400" dirty="0"/>
              <a:t>Not only will good preparation ensure that you have thought carefully about the messages that you want (or need) to communicate in you presentation but it will also help boost your confidence</a:t>
            </a:r>
            <a:r>
              <a:rPr lang="en-US" sz="2400" dirty="0" smtClean="0"/>
              <a:t>.</a:t>
            </a:r>
            <a:endParaRPr lang="en-US" sz="2400"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729024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63346899"/>
              </p:ext>
            </p:extLst>
          </p:nvPr>
        </p:nvGraphicFramePr>
        <p:xfrm>
          <a:off x="685800" y="1143000"/>
          <a:ext cx="7848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5384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3262432"/>
          </a:xfrm>
        </p:spPr>
        <p:txBody>
          <a:bodyPr/>
          <a:lstStyle/>
          <a:p>
            <a:pPr marL="0" indent="0">
              <a:buNone/>
            </a:pPr>
            <a:r>
              <a:rPr lang="en-US" sz="8800" dirty="0"/>
              <a:t>It's all about your audience</a:t>
            </a:r>
            <a:r>
              <a:rPr lang="en-US" sz="8800" dirty="0" smtClean="0"/>
              <a:t>.</a:t>
            </a:r>
          </a:p>
          <a:p>
            <a:pPr marL="0" indent="0">
              <a:buNone/>
            </a:pPr>
            <a:endParaRPr lang="en-US" dirty="0"/>
          </a:p>
          <a:p>
            <a:pPr marL="0" indent="0">
              <a:buNone/>
            </a:pP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219220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971675"/>
            <a:ext cx="8224838" cy="2492990"/>
          </a:xfrm>
        </p:spPr>
        <p:txBody>
          <a:bodyPr/>
          <a:lstStyle/>
          <a:p>
            <a:r>
              <a:rPr lang="en-US" b="1" dirty="0"/>
              <a:t>You have been asked to speak to a group of people.  First, ask yourself 'why?' What is the </a:t>
            </a:r>
            <a:r>
              <a:rPr lang="en-US" b="1" u="sng" dirty="0"/>
              <a:t>purpose </a:t>
            </a:r>
            <a:r>
              <a:rPr lang="en-US" b="1" dirty="0"/>
              <a:t>of the presentation, what is the objective, what outcome(s) do you and the audience expect?</a:t>
            </a:r>
            <a:r>
              <a:rPr lang="en-US" dirty="0"/>
              <a:t> </a:t>
            </a:r>
            <a:endParaRPr lang="en-US" dirty="0" smtClean="0"/>
          </a:p>
          <a:p>
            <a:endParaRPr lang="en-US" dirty="0" smtClean="0"/>
          </a:p>
          <a:p>
            <a:r>
              <a:rPr lang="en-US" dirty="0"/>
              <a:t>It is useful to write down the reason you have been asked to present so you can use this as a constant reminder while you prepare the presentation.  There are many reasons for giving a presentation or talk, but never lose sight of your objective as determined when you were asked and accepted the </a:t>
            </a:r>
            <a:r>
              <a:rPr lang="en-US" dirty="0" smtClean="0"/>
              <a:t>invitation</a:t>
            </a:r>
            <a:endParaRPr lang="en-US" dirty="0"/>
          </a:p>
        </p:txBody>
      </p:sp>
      <p:sp>
        <p:nvSpPr>
          <p:cNvPr id="4" name="Text Placeholder 3"/>
          <p:cNvSpPr>
            <a:spLocks noGrp="1"/>
          </p:cNvSpPr>
          <p:nvPr>
            <p:ph type="body" sz="quarter" idx="13"/>
          </p:nvPr>
        </p:nvSpPr>
        <p:spPr/>
        <p:txBody>
          <a:bodyPr/>
          <a:lstStyle/>
          <a:p>
            <a:r>
              <a:rPr lang="en-US" dirty="0" smtClean="0"/>
              <a:t>Objective</a:t>
            </a:r>
            <a:endParaRPr lang="en-US" dirty="0"/>
          </a:p>
        </p:txBody>
      </p:sp>
    </p:spTree>
    <p:extLst>
      <p:ext uri="{BB962C8B-B14F-4D97-AF65-F5344CB8AC3E}">
        <p14:creationId xmlns:p14="http://schemas.microsoft.com/office/powerpoint/2010/main" val="183360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971675"/>
            <a:ext cx="8224838" cy="1938992"/>
          </a:xfrm>
        </p:spPr>
        <p:txBody>
          <a:bodyPr/>
          <a:lstStyle/>
          <a:p>
            <a:r>
              <a:rPr lang="en-US" b="1" dirty="0"/>
              <a:t>The subject of what you are going to talk about comes from the objective but they are not necessarily one and the same </a:t>
            </a:r>
            <a:r>
              <a:rPr lang="en-US" b="1" dirty="0" smtClean="0"/>
              <a:t>thing</a:t>
            </a:r>
            <a:r>
              <a:rPr lang="en-US" dirty="0" smtClean="0"/>
              <a:t>.</a:t>
            </a:r>
          </a:p>
          <a:p>
            <a:endParaRPr lang="en-US" dirty="0" smtClean="0"/>
          </a:p>
          <a:p>
            <a:r>
              <a:rPr lang="en-US" dirty="0"/>
              <a:t>For example:</a:t>
            </a:r>
          </a:p>
          <a:p>
            <a:pPr lvl="2"/>
            <a:r>
              <a:rPr lang="en-US" dirty="0"/>
              <a:t>The subject may be given to you by an inviting organisation.</a:t>
            </a:r>
          </a:p>
          <a:p>
            <a:pPr lvl="2"/>
            <a:r>
              <a:rPr lang="en-US" dirty="0"/>
              <a:t>You may be knowledgeable in particular field.</a:t>
            </a:r>
          </a:p>
          <a:p>
            <a:pPr lvl="2"/>
            <a:r>
              <a:rPr lang="en-US" dirty="0"/>
              <a:t>The subject may be entirely your choice within certain limitations</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Subject</a:t>
            </a:r>
            <a:endParaRPr lang="en-US" dirty="0"/>
          </a:p>
        </p:txBody>
      </p:sp>
    </p:spTree>
    <p:extLst>
      <p:ext uri="{BB962C8B-B14F-4D97-AF65-F5344CB8AC3E}">
        <p14:creationId xmlns:p14="http://schemas.microsoft.com/office/powerpoint/2010/main" val="391237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971675"/>
            <a:ext cx="8224838" cy="4154984"/>
          </a:xfrm>
        </p:spPr>
        <p:txBody>
          <a:bodyPr/>
          <a:lstStyle/>
          <a:p>
            <a:r>
              <a:rPr lang="en-US" b="1" dirty="0"/>
              <a:t>Before preparing material for a presentation, it is worth considering your prospective audience</a:t>
            </a:r>
            <a:r>
              <a:rPr lang="en-US" dirty="0"/>
              <a:t>. </a:t>
            </a:r>
            <a:endParaRPr lang="en-US" dirty="0" smtClean="0"/>
          </a:p>
          <a:p>
            <a:endParaRPr lang="en-US" dirty="0" smtClean="0"/>
          </a:p>
          <a:p>
            <a:r>
              <a:rPr lang="en-US" b="1" dirty="0"/>
              <a:t>Tailoring your talk </a:t>
            </a:r>
            <a:r>
              <a:rPr lang="en-US" dirty="0"/>
              <a:t>to the audience is important and the following points should be considered:</a:t>
            </a:r>
          </a:p>
          <a:p>
            <a:pPr lvl="2"/>
            <a:r>
              <a:rPr lang="en-US" dirty="0"/>
              <a:t>The </a:t>
            </a:r>
            <a:r>
              <a:rPr lang="en-US" b="1" dirty="0"/>
              <a:t>size </a:t>
            </a:r>
            <a:r>
              <a:rPr lang="en-US" dirty="0"/>
              <a:t>of the group or audience expected.</a:t>
            </a:r>
          </a:p>
          <a:p>
            <a:pPr lvl="2"/>
            <a:r>
              <a:rPr lang="en-US" dirty="0"/>
              <a:t>The </a:t>
            </a:r>
            <a:r>
              <a:rPr lang="en-US" b="1" dirty="0"/>
              <a:t>age </a:t>
            </a:r>
            <a:r>
              <a:rPr lang="en-US" dirty="0"/>
              <a:t>range - a talk aimed at retired people will be quite different from one aimed at teenagers.</a:t>
            </a:r>
          </a:p>
          <a:p>
            <a:pPr lvl="2"/>
            <a:r>
              <a:rPr lang="en-US" b="1" dirty="0"/>
              <a:t>Gender</a:t>
            </a:r>
            <a:r>
              <a:rPr lang="en-US" dirty="0"/>
              <a:t> - will the audience be predominantly male or female?</a:t>
            </a:r>
          </a:p>
          <a:p>
            <a:pPr lvl="2"/>
            <a:r>
              <a:rPr lang="en-US" dirty="0"/>
              <a:t>Is it a </a:t>
            </a:r>
            <a:r>
              <a:rPr lang="en-US" b="1" dirty="0"/>
              <a:t>captive audience </a:t>
            </a:r>
            <a:r>
              <a:rPr lang="en-US" dirty="0"/>
              <a:t>or will they be there out interest?</a:t>
            </a:r>
          </a:p>
          <a:p>
            <a:pPr lvl="2"/>
            <a:r>
              <a:rPr lang="en-US" dirty="0"/>
              <a:t>Will you be speaking in their work or leisure</a:t>
            </a:r>
            <a:r>
              <a:rPr lang="en-US" b="1" dirty="0"/>
              <a:t> time</a:t>
            </a:r>
            <a:r>
              <a:rPr lang="en-US" dirty="0"/>
              <a:t>?</a:t>
            </a:r>
          </a:p>
          <a:p>
            <a:pPr lvl="2"/>
            <a:r>
              <a:rPr lang="en-US" dirty="0"/>
              <a:t>Do they know something about your </a:t>
            </a:r>
            <a:r>
              <a:rPr lang="en-US" b="1" dirty="0"/>
              <a:t>subject</a:t>
            </a:r>
            <a:r>
              <a:rPr lang="en-US" dirty="0"/>
              <a:t> already or will it be totally new to them?  Is the subject part of their work?</a:t>
            </a:r>
          </a:p>
          <a:p>
            <a:pPr lvl="2"/>
            <a:r>
              <a:rPr lang="en-US" dirty="0"/>
              <a:t>Are you there to </a:t>
            </a:r>
            <a:r>
              <a:rPr lang="en-US" b="1" dirty="0"/>
              <a:t>inform, teach, stimulate, or provoke</a:t>
            </a:r>
            <a:r>
              <a:rPr lang="en-US" dirty="0"/>
              <a:t>?</a:t>
            </a:r>
          </a:p>
          <a:p>
            <a:pPr lvl="2"/>
            <a:r>
              <a:rPr lang="en-US" dirty="0"/>
              <a:t>Can you use humour and if so what would be considered appropriate</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Audience</a:t>
            </a:r>
            <a:endParaRPr lang="en-US" dirty="0"/>
          </a:p>
        </p:txBody>
      </p:sp>
    </p:spTree>
    <p:extLst>
      <p:ext uri="{BB962C8B-B14F-4D97-AF65-F5344CB8AC3E}">
        <p14:creationId xmlns:p14="http://schemas.microsoft.com/office/powerpoint/2010/main" val="36542574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600200"/>
            <a:ext cx="8224838" cy="4985980"/>
          </a:xfrm>
        </p:spPr>
        <p:txBody>
          <a:bodyPr/>
          <a:lstStyle/>
          <a:p>
            <a:r>
              <a:rPr lang="en-US" b="1" dirty="0"/>
              <a:t>It is important to have as much advance information as possible about the place where you are going to speak</a:t>
            </a:r>
            <a:r>
              <a:rPr lang="en-US" b="1" dirty="0" smtClean="0"/>
              <a:t>.</a:t>
            </a:r>
          </a:p>
          <a:p>
            <a:endParaRPr lang="en-US" b="1" dirty="0"/>
          </a:p>
          <a:p>
            <a:r>
              <a:rPr lang="en-US" dirty="0"/>
              <a:t>Ideally, try to arrange to see the venue before the speaking event, as it can be of great benefit to be familiar with the surroundings. </a:t>
            </a:r>
            <a:r>
              <a:rPr lang="en-US" dirty="0" smtClean="0"/>
              <a:t>Additionally</a:t>
            </a:r>
            <a:r>
              <a:rPr lang="en-US" dirty="0"/>
              <a:t>, it would also give you the opportunity to try out your voice.  If at all possible, you need to know:</a:t>
            </a:r>
          </a:p>
          <a:p>
            <a:pPr lvl="2"/>
            <a:r>
              <a:rPr lang="en-US" dirty="0"/>
              <a:t>The </a:t>
            </a:r>
            <a:r>
              <a:rPr lang="en-US" b="1" dirty="0"/>
              <a:t>size of the </a:t>
            </a:r>
            <a:r>
              <a:rPr lang="en-US" b="1" dirty="0" smtClean="0"/>
              <a:t>room</a:t>
            </a:r>
            <a:r>
              <a:rPr lang="en-US" dirty="0" smtClean="0"/>
              <a:t>. The </a:t>
            </a:r>
            <a:r>
              <a:rPr lang="en-US" b="1" dirty="0"/>
              <a:t>seating </a:t>
            </a:r>
            <a:r>
              <a:rPr lang="en-US" b="1" dirty="0" smtClean="0"/>
              <a:t>arrangements</a:t>
            </a:r>
            <a:r>
              <a:rPr lang="en-US" dirty="0" smtClean="0"/>
              <a:t>.</a:t>
            </a:r>
            <a:endParaRPr lang="en-US" dirty="0"/>
          </a:p>
          <a:p>
            <a:pPr lvl="2"/>
            <a:r>
              <a:rPr lang="en-US" dirty="0"/>
              <a:t>The </a:t>
            </a:r>
            <a:r>
              <a:rPr lang="en-US" b="1" dirty="0"/>
              <a:t>availability of equipment, </a:t>
            </a:r>
            <a:r>
              <a:rPr lang="en-US" dirty="0"/>
              <a:t>e.g., microphone, overhead projector, flip chart, computer equipment.</a:t>
            </a:r>
          </a:p>
          <a:p>
            <a:pPr lvl="2"/>
            <a:r>
              <a:rPr lang="en-US" dirty="0"/>
              <a:t>The </a:t>
            </a:r>
            <a:r>
              <a:rPr lang="en-US" b="1" dirty="0"/>
              <a:t>availability of power points </a:t>
            </a:r>
            <a:r>
              <a:rPr lang="en-US" dirty="0"/>
              <a:t>and if an extension lead is required for any equipment you intend to use.</a:t>
            </a:r>
          </a:p>
          <a:p>
            <a:pPr lvl="2"/>
            <a:r>
              <a:rPr lang="en-US" dirty="0"/>
              <a:t>If the </a:t>
            </a:r>
            <a:r>
              <a:rPr lang="en-US" b="1" dirty="0"/>
              <a:t>room has curtains or blinds</a:t>
            </a:r>
            <a:r>
              <a:rPr lang="en-US" dirty="0"/>
              <a:t>. This is relevant if you intend to use visual aids, and so that you can ensure the correct ambiance for your presentation.</a:t>
            </a:r>
          </a:p>
          <a:p>
            <a:pPr lvl="2"/>
            <a:r>
              <a:rPr lang="en-US" dirty="0"/>
              <a:t>The </a:t>
            </a:r>
            <a:r>
              <a:rPr lang="en-US" b="1" dirty="0"/>
              <a:t>position of the light switches</a:t>
            </a:r>
            <a:r>
              <a:rPr lang="en-US" dirty="0"/>
              <a:t>.  Check if you need someone to help if you are using audio/visual equipment and need to turn off the lights.</a:t>
            </a:r>
          </a:p>
          <a:p>
            <a:pPr lvl="2"/>
            <a:r>
              <a:rPr lang="en-US" dirty="0"/>
              <a:t>The likelihood of </a:t>
            </a:r>
            <a:r>
              <a:rPr lang="en-US" b="1" dirty="0"/>
              <a:t>outside distractions</a:t>
            </a:r>
            <a:r>
              <a:rPr lang="en-US" dirty="0"/>
              <a:t>, e.g., noise from another room</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Place</a:t>
            </a:r>
            <a:endParaRPr lang="en-US" dirty="0"/>
          </a:p>
        </p:txBody>
      </p:sp>
    </p:spTree>
    <p:extLst>
      <p:ext uri="{BB962C8B-B14F-4D97-AF65-F5344CB8AC3E}">
        <p14:creationId xmlns:p14="http://schemas.microsoft.com/office/powerpoint/2010/main" val="1036677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971675"/>
            <a:ext cx="8224838" cy="4708981"/>
          </a:xfrm>
        </p:spPr>
        <p:txBody>
          <a:bodyPr/>
          <a:lstStyle/>
          <a:p>
            <a:r>
              <a:rPr lang="en-US" dirty="0"/>
              <a:t>If you do have a choice of when to give your presentation - consider the following points</a:t>
            </a:r>
            <a:r>
              <a:rPr lang="en-US" dirty="0" smtClean="0"/>
              <a:t>:</a:t>
            </a:r>
          </a:p>
          <a:p>
            <a:r>
              <a:rPr lang="en-US" b="1" dirty="0"/>
              <a:t>Morning:</a:t>
            </a:r>
          </a:p>
          <a:p>
            <a:r>
              <a:rPr lang="en-US" dirty="0"/>
              <a:t>The morning is the best time to speak because people are generally at their most alert.  However, late morning may start to present problems as people begin to feel hungry and think about lunch</a:t>
            </a:r>
            <a:r>
              <a:rPr lang="en-US" dirty="0" smtClean="0"/>
              <a:t>.</a:t>
            </a:r>
          </a:p>
          <a:p>
            <a:r>
              <a:rPr lang="en-US" b="1" dirty="0"/>
              <a:t>Afternoon:</a:t>
            </a:r>
          </a:p>
          <a:p>
            <a:r>
              <a:rPr lang="en-US" dirty="0"/>
              <a:t>Early afternoon is not an ideal time to make a presentations since after lunch people often feel sleepy and lethargic.  Mid afternoon is a good time, whereas at the end of the afternoon people may start to worry about getting home, the traffic or collecting children from school</a:t>
            </a:r>
            <a:r>
              <a:rPr lang="en-US" dirty="0" smtClean="0"/>
              <a:t>.</a:t>
            </a:r>
          </a:p>
          <a:p>
            <a:r>
              <a:rPr lang="en-US" b="1" dirty="0"/>
              <a:t>Evening or Weekend:</a:t>
            </a:r>
          </a:p>
          <a:p>
            <a:r>
              <a:rPr lang="en-US" dirty="0"/>
              <a:t>Outside regular office hours, people are more likely to be present because they want to be rather than have to be there.  There is a higher likelihood of audience attention in the evening, providing of course that the presentation does not go on for too long when people may have to leave before the presentation has finished</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Time of day</a:t>
            </a:r>
            <a:endParaRPr lang="en-US" dirty="0"/>
          </a:p>
        </p:txBody>
      </p:sp>
    </p:spTree>
    <p:extLst>
      <p:ext uri="{BB962C8B-B14F-4D97-AF65-F5344CB8AC3E}">
        <p14:creationId xmlns:p14="http://schemas.microsoft.com/office/powerpoint/2010/main" val="2180231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Element</a:t>
            </a:r>
            <a:endParaRPr lang="en-US" dirty="0"/>
          </a:p>
        </p:txBody>
      </p:sp>
      <p:sp>
        <p:nvSpPr>
          <p:cNvPr id="3" name="Text Placeholder 2"/>
          <p:cNvSpPr>
            <a:spLocks noGrp="1"/>
          </p:cNvSpPr>
          <p:nvPr>
            <p:ph type="body" sz="quarter" idx="10"/>
          </p:nvPr>
        </p:nvSpPr>
        <p:spPr>
          <a:xfrm>
            <a:off x="481012" y="1971675"/>
            <a:ext cx="8224838" cy="3046988"/>
          </a:xfrm>
        </p:spPr>
        <p:txBody>
          <a:bodyPr/>
          <a:lstStyle/>
          <a:p>
            <a:r>
              <a:rPr lang="en-US" b="1" dirty="0"/>
              <a:t>Always find out how long you have to talk and check if this includes or excludes time for questions</a:t>
            </a:r>
            <a:r>
              <a:rPr lang="en-US" b="1" dirty="0" smtClean="0"/>
              <a:t>.</a:t>
            </a:r>
          </a:p>
          <a:p>
            <a:endParaRPr lang="en-US" b="1" dirty="0"/>
          </a:p>
          <a:p>
            <a:r>
              <a:rPr lang="en-US" dirty="0"/>
              <a:t>Find out if there are other speakers and, if so, where you are placed in the running order.  </a:t>
            </a:r>
            <a:r>
              <a:rPr lang="en-US" b="1" dirty="0"/>
              <a:t>Never elect to go last</a:t>
            </a:r>
            <a:r>
              <a:rPr lang="en-US" dirty="0"/>
              <a:t>. </a:t>
            </a:r>
            <a:r>
              <a:rPr lang="en-US" b="1" dirty="0"/>
              <a:t> Beware of over-running</a:t>
            </a:r>
            <a:r>
              <a:rPr lang="en-US" dirty="0"/>
              <a:t>, as this could be disastrous if there are other speakers following you</a:t>
            </a:r>
            <a:r>
              <a:rPr lang="en-US" dirty="0" smtClean="0"/>
              <a:t>.</a:t>
            </a:r>
          </a:p>
          <a:p>
            <a:endParaRPr lang="en-US" dirty="0"/>
          </a:p>
          <a:p>
            <a:r>
              <a:rPr lang="en-US" dirty="0"/>
              <a:t>It is important to remember that people find it difficult to maintain concentration for long periods of time, and this is a good reason for making a presentation succinct, well-structured and interesting. Aim for 45 minutes as a maximum single-session </a:t>
            </a:r>
            <a:r>
              <a:rPr lang="en-US" dirty="0" smtClean="0"/>
              <a:t>presentation</a:t>
            </a:r>
            <a:endParaRPr lang="en-US" dirty="0"/>
          </a:p>
        </p:txBody>
      </p:sp>
      <p:sp>
        <p:nvSpPr>
          <p:cNvPr id="4" name="Text Placeholder 3"/>
          <p:cNvSpPr>
            <a:spLocks noGrp="1"/>
          </p:cNvSpPr>
          <p:nvPr>
            <p:ph type="body" sz="quarter" idx="13"/>
          </p:nvPr>
        </p:nvSpPr>
        <p:spPr/>
        <p:txBody>
          <a:bodyPr/>
          <a:lstStyle/>
          <a:p>
            <a:r>
              <a:rPr lang="en-US" dirty="0" smtClean="0"/>
              <a:t>Length of talk</a:t>
            </a:r>
            <a:endParaRPr lang="en-US" dirty="0"/>
          </a:p>
        </p:txBody>
      </p:sp>
    </p:spTree>
    <p:extLst>
      <p:ext uri="{BB962C8B-B14F-4D97-AF65-F5344CB8AC3E}">
        <p14:creationId xmlns:p14="http://schemas.microsoft.com/office/powerpoint/2010/main" val="41916448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b="1"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3361517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the presentation material</a:t>
            </a:r>
            <a:endParaRPr lang="en-US" dirty="0"/>
          </a:p>
        </p:txBody>
      </p:sp>
      <p:sp>
        <p:nvSpPr>
          <p:cNvPr id="3" name="Text Placeholder 2"/>
          <p:cNvSpPr>
            <a:spLocks noGrp="1"/>
          </p:cNvSpPr>
          <p:nvPr>
            <p:ph type="body" sz="quarter" idx="10"/>
          </p:nvPr>
        </p:nvSpPr>
        <p:spPr>
          <a:xfrm>
            <a:off x="481012" y="1971675"/>
            <a:ext cx="8224838" cy="2769989"/>
          </a:xfrm>
        </p:spPr>
        <p:txBody>
          <a:bodyPr/>
          <a:lstStyle/>
          <a:p>
            <a:r>
              <a:rPr lang="en-US" dirty="0"/>
              <a:t>You should always aim to give </a:t>
            </a:r>
            <a:r>
              <a:rPr lang="en-US" b="1" dirty="0"/>
              <a:t>a clear, well-structured delive</a:t>
            </a:r>
            <a:r>
              <a:rPr lang="en-US" dirty="0"/>
              <a:t>ry.  That is, you should </a:t>
            </a:r>
            <a:r>
              <a:rPr lang="en-US" b="1" dirty="0"/>
              <a:t>know exactly what you want to say </a:t>
            </a:r>
            <a:r>
              <a:rPr lang="en-US" dirty="0"/>
              <a:t>and the </a:t>
            </a:r>
            <a:r>
              <a:rPr lang="en-US" b="1" dirty="0"/>
              <a:t>order</a:t>
            </a:r>
            <a:r>
              <a:rPr lang="en-US" dirty="0"/>
              <a:t> in which you want to say it. </a:t>
            </a:r>
            <a:endParaRPr lang="en-US" dirty="0" smtClean="0"/>
          </a:p>
          <a:p>
            <a:endParaRPr lang="en-US" dirty="0" smtClean="0"/>
          </a:p>
          <a:p>
            <a:r>
              <a:rPr lang="en-US" dirty="0"/>
              <a:t>Having thought about and planned a good structure will </a:t>
            </a:r>
            <a:r>
              <a:rPr lang="en-US" b="1" dirty="0"/>
              <a:t>also help to alleviate any nervousness </a:t>
            </a:r>
            <a:r>
              <a:rPr lang="en-US" dirty="0"/>
              <a:t>you may be feeling in the build up to your talk</a:t>
            </a:r>
            <a:r>
              <a:rPr lang="en-US" dirty="0" smtClean="0"/>
              <a:t>.</a:t>
            </a:r>
          </a:p>
          <a:p>
            <a:endParaRPr lang="en-US" dirty="0" smtClean="0"/>
          </a:p>
          <a:p>
            <a:r>
              <a:rPr lang="en-US" b="1" dirty="0"/>
              <a:t>Clarity of ideas</a:t>
            </a:r>
            <a:r>
              <a:rPr lang="en-US" dirty="0"/>
              <a:t> and </a:t>
            </a:r>
            <a:r>
              <a:rPr lang="en-US" b="1" dirty="0"/>
              <a:t>good organisation</a:t>
            </a:r>
            <a:r>
              <a:rPr lang="en-US" dirty="0"/>
              <a:t> should help </a:t>
            </a:r>
            <a:r>
              <a:rPr lang="en-US" b="1" dirty="0"/>
              <a:t>result in a lively, logical and compelling message</a:t>
            </a:r>
            <a:r>
              <a:rPr lang="en-US" dirty="0"/>
              <a:t>, </a:t>
            </a:r>
            <a:r>
              <a:rPr lang="en-US" b="1" dirty="0"/>
              <a:t>delivered in a confident</a:t>
            </a:r>
            <a:r>
              <a:rPr lang="en-US" dirty="0"/>
              <a:t> and </a:t>
            </a:r>
            <a:r>
              <a:rPr lang="en-US" b="1" dirty="0"/>
              <a:t>professional </a:t>
            </a:r>
            <a:r>
              <a:rPr lang="en-US" b="1" dirty="0" smtClean="0"/>
              <a:t>way</a:t>
            </a:r>
            <a:endParaRPr lang="en-US" b="1" dirty="0"/>
          </a:p>
        </p:txBody>
      </p:sp>
      <p:sp>
        <p:nvSpPr>
          <p:cNvPr id="4" name="Text Placeholder 3"/>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40345039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sz="2800" dirty="0" smtClean="0"/>
              <a:t>Organizing the presentation material</a:t>
            </a:r>
            <a:r>
              <a:rPr lang="en-US" dirty="0" smtClean="0"/>
              <a:t> Elements</a:t>
            </a:r>
            <a:endParaRPr lang="en-US" dirty="0"/>
          </a:p>
        </p:txBody>
      </p:sp>
      <p:sp>
        <p:nvSpPr>
          <p:cNvPr id="4" name="Text Placeholder 3"/>
          <p:cNvSpPr>
            <a:spLocks noGrp="1"/>
          </p:cNvSpPr>
          <p:nvPr>
            <p:ph type="body" sz="quarter" idx="13"/>
          </p:nvPr>
        </p:nvSpPr>
        <p:spPr/>
        <p:txBody>
          <a:bodyPr/>
          <a:lstStyle/>
          <a:p>
            <a:endParaRPr lang="en-US" dirty="0"/>
          </a:p>
        </p:txBody>
      </p:sp>
      <p:graphicFrame>
        <p:nvGraphicFramePr>
          <p:cNvPr id="5" name="Diagram 4"/>
          <p:cNvGraphicFramePr/>
          <p:nvPr>
            <p:extLst>
              <p:ext uri="{D42A27DB-BD31-4B8C-83A1-F6EECF244321}">
                <p14:modId xmlns:p14="http://schemas.microsoft.com/office/powerpoint/2010/main" val="2437636719"/>
              </p:ext>
            </p:extLst>
          </p:nvPr>
        </p:nvGraphicFramePr>
        <p:xfrm>
          <a:off x="0" y="1828800"/>
          <a:ext cx="64008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2849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3" name="Text Placeholder 2"/>
          <p:cNvSpPr>
            <a:spLocks noGrp="1"/>
          </p:cNvSpPr>
          <p:nvPr>
            <p:ph type="body" sz="quarter" idx="10"/>
          </p:nvPr>
        </p:nvSpPr>
        <p:spPr>
          <a:xfrm>
            <a:off x="481012" y="1971675"/>
            <a:ext cx="8224838" cy="553998"/>
          </a:xfrm>
        </p:spPr>
        <p:txBody>
          <a:bodyPr/>
          <a:lstStyle/>
          <a:p>
            <a:r>
              <a:rPr lang="en-US" dirty="0"/>
              <a:t>Keeping your objectives in mind </a:t>
            </a:r>
            <a:r>
              <a:rPr lang="en-US" dirty="0" smtClean="0"/>
              <a:t>write </a:t>
            </a:r>
            <a:r>
              <a:rPr lang="en-US" dirty="0"/>
              <a:t>down all the points you wish to make, irrespective of order</a:t>
            </a:r>
            <a:r>
              <a:rPr lang="en-US" dirty="0" smtClean="0"/>
              <a:t>.</a:t>
            </a:r>
            <a:endParaRPr lang="en-US" dirty="0"/>
          </a:p>
        </p:txBody>
      </p:sp>
      <p:sp>
        <p:nvSpPr>
          <p:cNvPr id="6" name="Text Placeholder 5"/>
          <p:cNvSpPr>
            <a:spLocks noGrp="1"/>
          </p:cNvSpPr>
          <p:nvPr>
            <p:ph type="body" sz="quarter" idx="13"/>
          </p:nvPr>
        </p:nvSpPr>
        <p:spPr/>
        <p:txBody>
          <a:bodyPr/>
          <a:lstStyle/>
          <a:p>
            <a:r>
              <a:rPr lang="en-US" dirty="0" smtClean="0"/>
              <a:t>Blue Sky Thinking (The ideas)</a:t>
            </a:r>
            <a:endParaRPr lang="en-US" dirty="0"/>
          </a:p>
        </p:txBody>
      </p:sp>
      <p:graphicFrame>
        <p:nvGraphicFramePr>
          <p:cNvPr id="7" name="Diagram 6"/>
          <p:cNvGraphicFramePr/>
          <p:nvPr>
            <p:extLst>
              <p:ext uri="{D42A27DB-BD31-4B8C-83A1-F6EECF244321}">
                <p14:modId xmlns:p14="http://schemas.microsoft.com/office/powerpoint/2010/main" val="3680767810"/>
              </p:ext>
            </p:extLst>
          </p:nvPr>
        </p:nvGraphicFramePr>
        <p:xfrm>
          <a:off x="1219200" y="2667000"/>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3008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sz="quarter" idx="10"/>
          </p:nvPr>
        </p:nvSpPr>
        <p:spPr>
          <a:xfrm>
            <a:off x="481012" y="1971675"/>
            <a:ext cx="8224838" cy="738664"/>
          </a:xfrm>
        </p:spPr>
        <p:txBody>
          <a:bodyPr/>
          <a:lstStyle/>
          <a:p>
            <a:pPr marL="0" indent="0">
              <a:buNone/>
            </a:pPr>
            <a:r>
              <a:rPr lang="en-US" sz="1200" dirty="0"/>
              <a:t>Our Presentation Skills section is split into two </a:t>
            </a:r>
            <a:r>
              <a:rPr lang="en-US" sz="1200" dirty="0" smtClean="0"/>
              <a:t>parts. The </a:t>
            </a:r>
            <a:r>
              <a:rPr lang="en-US" sz="1200" dirty="0"/>
              <a:t>first gives you a step-by-step guide to making a professional and effective </a:t>
            </a:r>
            <a:r>
              <a:rPr lang="en-US" sz="1200" dirty="0" smtClean="0"/>
              <a:t>presentation. The </a:t>
            </a:r>
            <a:r>
              <a:rPr lang="en-US" sz="1200" dirty="0"/>
              <a:t>second provides more detailed information about presenting and communicating in particular circumstances.</a:t>
            </a:r>
          </a:p>
          <a:p>
            <a:pPr marL="0" indent="0">
              <a:buNone/>
            </a:pPr>
            <a:endParaRPr lang="en-US" sz="1200"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280889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3" name="Text Placeholder 2"/>
          <p:cNvSpPr>
            <a:spLocks noGrp="1"/>
          </p:cNvSpPr>
          <p:nvPr>
            <p:ph type="body" sz="quarter" idx="10"/>
          </p:nvPr>
        </p:nvSpPr>
        <p:spPr>
          <a:xfrm>
            <a:off x="481012" y="1971675"/>
            <a:ext cx="8224838" cy="1384995"/>
          </a:xfrm>
        </p:spPr>
        <p:txBody>
          <a:bodyPr/>
          <a:lstStyle/>
          <a:p>
            <a:r>
              <a:rPr lang="en-US" b="1" dirty="0"/>
              <a:t>The talk/presentation should be divided into three sections:</a:t>
            </a:r>
          </a:p>
          <a:p>
            <a:pPr lvl="2"/>
            <a:r>
              <a:rPr lang="en-US" dirty="0"/>
              <a:t>Introduction (beginning)</a:t>
            </a:r>
          </a:p>
          <a:p>
            <a:pPr lvl="2"/>
            <a:r>
              <a:rPr lang="en-US" dirty="0"/>
              <a:t>Main Content (middle)</a:t>
            </a:r>
          </a:p>
          <a:p>
            <a:pPr lvl="2"/>
            <a:r>
              <a:rPr lang="en-US" dirty="0"/>
              <a:t>Conclusion (</a:t>
            </a:r>
            <a:r>
              <a:rPr lang="en-US" dirty="0" smtClean="0"/>
              <a:t>end)</a:t>
            </a:r>
          </a:p>
          <a:p>
            <a:pPr lvl="2"/>
            <a:endParaRPr lang="en-US" dirty="0"/>
          </a:p>
        </p:txBody>
      </p:sp>
      <p:sp>
        <p:nvSpPr>
          <p:cNvPr id="6" name="Text Placeholder 5"/>
          <p:cNvSpPr>
            <a:spLocks noGrp="1"/>
          </p:cNvSpPr>
          <p:nvPr>
            <p:ph type="body" sz="quarter" idx="13"/>
          </p:nvPr>
        </p:nvSpPr>
        <p:spPr/>
        <p:txBody>
          <a:bodyPr/>
          <a:lstStyle/>
          <a:p>
            <a:r>
              <a:rPr lang="en-US" dirty="0" smtClean="0"/>
              <a:t>Main Points</a:t>
            </a:r>
            <a:endParaRPr lang="en-US" dirty="0"/>
          </a:p>
        </p:txBody>
      </p:sp>
      <p:graphicFrame>
        <p:nvGraphicFramePr>
          <p:cNvPr id="4" name="Diagram 3"/>
          <p:cNvGraphicFramePr/>
          <p:nvPr>
            <p:extLst>
              <p:ext uri="{D42A27DB-BD31-4B8C-83A1-F6EECF244321}">
                <p14:modId xmlns:p14="http://schemas.microsoft.com/office/powerpoint/2010/main" val="4241723194"/>
              </p:ext>
            </p:extLst>
          </p:nvPr>
        </p:nvGraphicFramePr>
        <p:xfrm>
          <a:off x="2609849" y="944563"/>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45645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6" name="Text Placeholder 5"/>
          <p:cNvSpPr>
            <a:spLocks noGrp="1"/>
          </p:cNvSpPr>
          <p:nvPr>
            <p:ph type="body" sz="quarter" idx="13"/>
          </p:nvPr>
        </p:nvSpPr>
        <p:spPr/>
        <p:txBody>
          <a:bodyPr/>
          <a:lstStyle/>
          <a:p>
            <a:r>
              <a:rPr lang="en-US" dirty="0" smtClean="0"/>
              <a:t>Main Points</a:t>
            </a:r>
            <a:endParaRPr lang="en-US" dirty="0"/>
          </a:p>
        </p:txBody>
      </p:sp>
      <p:graphicFrame>
        <p:nvGraphicFramePr>
          <p:cNvPr id="4" name="Diagram 3"/>
          <p:cNvGraphicFramePr/>
          <p:nvPr/>
        </p:nvGraphicFramePr>
        <p:xfrm>
          <a:off x="2609849" y="944563"/>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p:cNvSpPr>
            <a:spLocks noGrp="1"/>
          </p:cNvSpPr>
          <p:nvPr>
            <p:ph type="body" sz="quarter" idx="10"/>
          </p:nvPr>
        </p:nvSpPr>
        <p:spPr>
          <a:xfrm>
            <a:off x="481012" y="1971675"/>
            <a:ext cx="8224838" cy="3046988"/>
          </a:xfrm>
        </p:spPr>
        <p:txBody>
          <a:bodyPr/>
          <a:lstStyle/>
          <a:p>
            <a:r>
              <a:rPr lang="en-US" dirty="0"/>
              <a:t>A useful structure would be the following:</a:t>
            </a:r>
          </a:p>
          <a:p>
            <a:endParaRPr lang="en-US" dirty="0"/>
          </a:p>
          <a:p>
            <a:pPr lvl="2"/>
            <a:r>
              <a:rPr lang="en-US" dirty="0" smtClean="0"/>
              <a:t>Tell </a:t>
            </a:r>
            <a:r>
              <a:rPr lang="en-US" dirty="0"/>
              <a:t>the audience in the </a:t>
            </a:r>
            <a:r>
              <a:rPr lang="en-US" b="1" dirty="0"/>
              <a:t>introduction what your subject </a:t>
            </a:r>
            <a:r>
              <a:rPr lang="en-US" dirty="0"/>
              <a:t>is </a:t>
            </a:r>
            <a:r>
              <a:rPr lang="en-US" b="1" dirty="0"/>
              <a:t>and how you have </a:t>
            </a:r>
            <a:r>
              <a:rPr lang="en-US" b="1" dirty="0" smtClean="0"/>
              <a:t>organized </a:t>
            </a:r>
            <a:r>
              <a:rPr lang="en-US" b="1" dirty="0"/>
              <a:t>the presentation (by stating the key elements</a:t>
            </a:r>
            <a:r>
              <a:rPr lang="en-US" b="1" dirty="0" smtClean="0"/>
              <a:t>).</a:t>
            </a:r>
          </a:p>
          <a:p>
            <a:pPr lvl="2"/>
            <a:endParaRPr lang="en-US" b="1" dirty="0"/>
          </a:p>
          <a:p>
            <a:pPr lvl="2"/>
            <a:r>
              <a:rPr lang="en-US" dirty="0"/>
              <a:t>Then </a:t>
            </a:r>
            <a:r>
              <a:rPr lang="en-US" b="1" dirty="0"/>
              <a:t>tell them the details of the key elements and/or messages </a:t>
            </a:r>
            <a:r>
              <a:rPr lang="en-US" dirty="0"/>
              <a:t>(by </a:t>
            </a:r>
            <a:r>
              <a:rPr lang="en-US" b="1" dirty="0"/>
              <a:t>expanding and qualifying the key points </a:t>
            </a:r>
            <a:r>
              <a:rPr lang="en-US" dirty="0"/>
              <a:t>in more detail and providing supporting evidence</a:t>
            </a:r>
            <a:r>
              <a:rPr lang="en-US" dirty="0" smtClean="0"/>
              <a:t>).</a:t>
            </a:r>
          </a:p>
          <a:p>
            <a:pPr lvl="2"/>
            <a:endParaRPr lang="en-US" dirty="0"/>
          </a:p>
          <a:p>
            <a:pPr lvl="2"/>
            <a:r>
              <a:rPr lang="en-US" dirty="0"/>
              <a:t>Then tell the audience what you have just told them (by </a:t>
            </a:r>
            <a:r>
              <a:rPr lang="en-US" b="1" dirty="0" err="1"/>
              <a:t>summarising</a:t>
            </a:r>
            <a:r>
              <a:rPr lang="en-US" b="1" dirty="0"/>
              <a:t> the key points, concluding </a:t>
            </a:r>
            <a:r>
              <a:rPr lang="en-US" dirty="0"/>
              <a:t>with the main subject again</a:t>
            </a:r>
            <a:r>
              <a:rPr lang="en-US" dirty="0" smtClean="0"/>
              <a:t>).</a:t>
            </a:r>
            <a:endParaRPr lang="en-US" dirty="0"/>
          </a:p>
        </p:txBody>
      </p:sp>
    </p:spTree>
    <p:extLst>
      <p:ext uri="{BB962C8B-B14F-4D97-AF65-F5344CB8AC3E}">
        <p14:creationId xmlns:p14="http://schemas.microsoft.com/office/powerpoint/2010/main" val="7773903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6" name="Text Placeholder 5"/>
          <p:cNvSpPr>
            <a:spLocks noGrp="1"/>
          </p:cNvSpPr>
          <p:nvPr>
            <p:ph type="body" sz="quarter" idx="13"/>
          </p:nvPr>
        </p:nvSpPr>
        <p:spPr/>
        <p:txBody>
          <a:bodyPr/>
          <a:lstStyle/>
          <a:p>
            <a:r>
              <a:rPr lang="en-US" dirty="0" smtClean="0"/>
              <a:t>Main Points</a:t>
            </a:r>
            <a:endParaRPr lang="en-US" dirty="0"/>
          </a:p>
        </p:txBody>
      </p:sp>
      <p:graphicFrame>
        <p:nvGraphicFramePr>
          <p:cNvPr id="4" name="Diagram 3"/>
          <p:cNvGraphicFramePr/>
          <p:nvPr/>
        </p:nvGraphicFramePr>
        <p:xfrm>
          <a:off x="2609849" y="944563"/>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 Placeholder 2"/>
          <p:cNvSpPr>
            <a:spLocks noGrp="1"/>
          </p:cNvSpPr>
          <p:nvPr>
            <p:ph type="body" sz="quarter" idx="10"/>
          </p:nvPr>
        </p:nvSpPr>
        <p:spPr>
          <a:xfrm>
            <a:off x="481012" y="1971675"/>
            <a:ext cx="8224838" cy="3600986"/>
          </a:xfrm>
        </p:spPr>
        <p:txBody>
          <a:bodyPr/>
          <a:lstStyle/>
          <a:p>
            <a:r>
              <a:rPr lang="en-US" b="1" dirty="0"/>
              <a:t>Work on the main content first.</a:t>
            </a:r>
          </a:p>
          <a:p>
            <a:r>
              <a:rPr lang="en-US" dirty="0"/>
              <a:t>From your notes decide on the most important things that need to be said.  If you have too much material, be selective. </a:t>
            </a:r>
            <a:endParaRPr lang="en-US" dirty="0" smtClean="0"/>
          </a:p>
          <a:p>
            <a:endParaRPr lang="en-US" dirty="0"/>
          </a:p>
          <a:p>
            <a:r>
              <a:rPr lang="en-US" b="1" dirty="0"/>
              <a:t>As a guide:</a:t>
            </a:r>
          </a:p>
          <a:p>
            <a:r>
              <a:rPr lang="en-US" dirty="0"/>
              <a:t>3 key points are sufficient for a 10-15 minute presentation.</a:t>
            </a:r>
          </a:p>
          <a:p>
            <a:r>
              <a:rPr lang="en-US" dirty="0"/>
              <a:t>6 key points are sufficient for a 30 minute presentation.</a:t>
            </a:r>
          </a:p>
          <a:p>
            <a:r>
              <a:rPr lang="en-US" dirty="0"/>
              <a:t>8 key points are sufficient for a 45 minute presentation</a:t>
            </a:r>
            <a:r>
              <a:rPr lang="en-US" dirty="0" smtClean="0"/>
              <a:t>.</a:t>
            </a:r>
          </a:p>
          <a:p>
            <a:endParaRPr lang="en-US" dirty="0"/>
          </a:p>
          <a:p>
            <a:r>
              <a:rPr lang="en-US" dirty="0"/>
              <a:t>Arrange the key points in logical order and expand them with supporting material - discussion, argument, analysis and appeal.  If you are hoping to persuade people then it is advisable to address potential objections within the presentation so that you present a reasoned, well-balanced view</a:t>
            </a:r>
            <a:r>
              <a:rPr lang="en-US" dirty="0" smtClean="0"/>
              <a:t>.</a:t>
            </a:r>
            <a:endParaRPr lang="en-US" dirty="0"/>
          </a:p>
        </p:txBody>
      </p:sp>
    </p:spTree>
    <p:extLst>
      <p:ext uri="{BB962C8B-B14F-4D97-AF65-F5344CB8AC3E}">
        <p14:creationId xmlns:p14="http://schemas.microsoft.com/office/powerpoint/2010/main" val="572832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3" name="Text Placeholder 2"/>
          <p:cNvSpPr>
            <a:spLocks noGrp="1"/>
          </p:cNvSpPr>
          <p:nvPr>
            <p:ph type="body" sz="quarter" idx="10"/>
          </p:nvPr>
        </p:nvSpPr>
        <p:spPr>
          <a:xfrm>
            <a:off x="481012" y="1971675"/>
            <a:ext cx="8224838" cy="3877985"/>
          </a:xfrm>
        </p:spPr>
        <p:txBody>
          <a:bodyPr/>
          <a:lstStyle/>
          <a:p>
            <a:pPr lvl="1"/>
            <a:r>
              <a:rPr lang="en-US" dirty="0"/>
              <a:t>Most talks benefit from </a:t>
            </a:r>
            <a:r>
              <a:rPr lang="en-US" b="1" dirty="0"/>
              <a:t>personal anecdotes, real-life situations or hypothetical examples to bring them to life. </a:t>
            </a:r>
            <a:endParaRPr lang="en-US" b="1" dirty="0" smtClean="0"/>
          </a:p>
          <a:p>
            <a:pPr lvl="1"/>
            <a:endParaRPr lang="en-US" dirty="0"/>
          </a:p>
          <a:p>
            <a:r>
              <a:rPr lang="en-US" dirty="0"/>
              <a:t>If the presentation is short and informal it is probably not necessary to use any visual aids.  </a:t>
            </a:r>
            <a:r>
              <a:rPr lang="en-US" b="1" dirty="0"/>
              <a:t>Use visual illustrations if anything requires expanding</a:t>
            </a:r>
            <a:r>
              <a:rPr lang="en-US" dirty="0"/>
              <a:t>, clarifying or simplifying.  Illustrations of any type should be relevant and fully explained.  Bear in mind that a </a:t>
            </a:r>
            <a:r>
              <a:rPr lang="en-US" b="1" dirty="0"/>
              <a:t>talk will last longer if visual aids are used</a:t>
            </a:r>
            <a:r>
              <a:rPr lang="en-US" dirty="0" smtClean="0"/>
              <a:t>.</a:t>
            </a:r>
          </a:p>
          <a:p>
            <a:endParaRPr lang="en-US" dirty="0"/>
          </a:p>
          <a:p>
            <a:r>
              <a:rPr lang="en-US" dirty="0"/>
              <a:t>PowerPoint or other presentation software is often used to support a presentation, although care needs to be taken to ensure that this technology aids the presentation and does not detract from the main essence of your talk. Do not use visual aids or PowerPoint just for the sake of it or to show off your technological prowess, there is nothing more distracting than whizzy and pointless PowerPoint animations in a </a:t>
            </a:r>
            <a:r>
              <a:rPr lang="en-US" dirty="0" smtClean="0"/>
              <a:t>presentation</a:t>
            </a:r>
            <a:endParaRPr lang="en-US" dirty="0"/>
          </a:p>
        </p:txBody>
      </p:sp>
      <p:sp>
        <p:nvSpPr>
          <p:cNvPr id="6" name="Text Placeholder 5"/>
          <p:cNvSpPr>
            <a:spLocks noGrp="1"/>
          </p:cNvSpPr>
          <p:nvPr>
            <p:ph type="body" sz="quarter" idx="13"/>
          </p:nvPr>
        </p:nvSpPr>
        <p:spPr/>
        <p:txBody>
          <a:bodyPr/>
          <a:lstStyle/>
          <a:p>
            <a:r>
              <a:rPr lang="en-US" dirty="0" smtClean="0"/>
              <a:t>Illustrate</a:t>
            </a:r>
            <a:endParaRPr lang="en-US" dirty="0"/>
          </a:p>
        </p:txBody>
      </p:sp>
      <p:graphicFrame>
        <p:nvGraphicFramePr>
          <p:cNvPr id="4" name="Diagram 3"/>
          <p:cNvGraphicFramePr/>
          <p:nvPr>
            <p:extLst>
              <p:ext uri="{D42A27DB-BD31-4B8C-83A1-F6EECF244321}">
                <p14:modId xmlns:p14="http://schemas.microsoft.com/office/powerpoint/2010/main" val="3167963098"/>
              </p:ext>
            </p:extLst>
          </p:nvPr>
        </p:nvGraphicFramePr>
        <p:xfrm>
          <a:off x="2609849" y="944563"/>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03185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Organizing the presentation material</a:t>
            </a:r>
            <a:r>
              <a:rPr lang="en-US" dirty="0" smtClean="0"/>
              <a:t> Elements</a:t>
            </a:r>
            <a:endParaRPr lang="en-US" dirty="0"/>
          </a:p>
        </p:txBody>
      </p:sp>
      <p:sp>
        <p:nvSpPr>
          <p:cNvPr id="3" name="Text Placeholder 2"/>
          <p:cNvSpPr>
            <a:spLocks noGrp="1"/>
          </p:cNvSpPr>
          <p:nvPr>
            <p:ph type="body" sz="quarter" idx="10"/>
          </p:nvPr>
        </p:nvSpPr>
        <p:spPr>
          <a:xfrm>
            <a:off x="481012" y="1971675"/>
            <a:ext cx="8224838" cy="2769989"/>
          </a:xfrm>
        </p:spPr>
        <p:txBody>
          <a:bodyPr/>
          <a:lstStyle/>
          <a:p>
            <a:r>
              <a:rPr lang="en-US" b="1" dirty="0" smtClean="0"/>
              <a:t>The </a:t>
            </a:r>
            <a:r>
              <a:rPr lang="en-US" b="1" dirty="0"/>
              <a:t>introduction should give a preview of what you are going to say and should gain the attention of the listeners with a statement of purpose. </a:t>
            </a:r>
            <a:r>
              <a:rPr lang="en-US" dirty="0"/>
              <a:t> Make it clear whether you wish to accept questions as they arise during the presentation, thereby breaking your flow and risk being side-tracked, or will invite questions at the end</a:t>
            </a:r>
            <a:r>
              <a:rPr lang="en-US" dirty="0" smtClean="0"/>
              <a:t>.</a:t>
            </a:r>
          </a:p>
          <a:p>
            <a:endParaRPr lang="en-US" dirty="0"/>
          </a:p>
          <a:p>
            <a:r>
              <a:rPr lang="en-US" b="1" dirty="0"/>
              <a:t>The conclusion should repeat the main points but this time try to use different words and summarise the main point and argument.</a:t>
            </a:r>
            <a:r>
              <a:rPr lang="en-US" dirty="0"/>
              <a:t>  End decisively, so that no-one is in any doubt that your presentation is finished. This is also the time to ask the audience whether they have any questions</a:t>
            </a:r>
            <a:r>
              <a:rPr lang="en-US" dirty="0" smtClean="0"/>
              <a:t>.</a:t>
            </a:r>
            <a:endParaRPr lang="en-US" dirty="0"/>
          </a:p>
        </p:txBody>
      </p:sp>
      <p:sp>
        <p:nvSpPr>
          <p:cNvPr id="6" name="Text Placeholder 5"/>
          <p:cNvSpPr>
            <a:spLocks noGrp="1"/>
          </p:cNvSpPr>
          <p:nvPr>
            <p:ph type="body" sz="quarter" idx="13"/>
          </p:nvPr>
        </p:nvSpPr>
        <p:spPr>
          <a:xfrm>
            <a:off x="481012" y="1270452"/>
            <a:ext cx="8224838" cy="553998"/>
          </a:xfrm>
        </p:spPr>
        <p:txBody>
          <a:bodyPr/>
          <a:lstStyle/>
          <a:p>
            <a:r>
              <a:rPr lang="en-US" dirty="0" smtClean="0"/>
              <a:t>Introduction &amp;</a:t>
            </a:r>
          </a:p>
          <a:p>
            <a:r>
              <a:rPr lang="en-US" dirty="0" smtClean="0"/>
              <a:t>Conclusion</a:t>
            </a:r>
            <a:endParaRPr lang="en-US" dirty="0"/>
          </a:p>
        </p:txBody>
      </p:sp>
      <p:graphicFrame>
        <p:nvGraphicFramePr>
          <p:cNvPr id="4" name="Diagram 3"/>
          <p:cNvGraphicFramePr/>
          <p:nvPr>
            <p:extLst>
              <p:ext uri="{D42A27DB-BD31-4B8C-83A1-F6EECF244321}">
                <p14:modId xmlns:p14="http://schemas.microsoft.com/office/powerpoint/2010/main" val="180368863"/>
              </p:ext>
            </p:extLst>
          </p:nvPr>
        </p:nvGraphicFramePr>
        <p:xfrm>
          <a:off x="2609849" y="944563"/>
          <a:ext cx="60960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804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b="1"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41496949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presentation</a:t>
            </a:r>
            <a:endParaRPr lang="en-US" dirty="0"/>
          </a:p>
        </p:txBody>
      </p:sp>
      <p:sp>
        <p:nvSpPr>
          <p:cNvPr id="3" name="Text Placeholder 2"/>
          <p:cNvSpPr>
            <a:spLocks noGrp="1"/>
          </p:cNvSpPr>
          <p:nvPr>
            <p:ph type="body" sz="quarter" idx="10"/>
          </p:nvPr>
        </p:nvSpPr>
        <p:spPr>
          <a:xfrm>
            <a:off x="481012" y="1971675"/>
            <a:ext cx="8224838" cy="3323987"/>
          </a:xfrm>
        </p:spPr>
        <p:txBody>
          <a:bodyPr/>
          <a:lstStyle/>
          <a:p>
            <a:r>
              <a:rPr lang="en-US" dirty="0" smtClean="0"/>
              <a:t>Before </a:t>
            </a:r>
            <a:r>
              <a:rPr lang="en-US" dirty="0"/>
              <a:t>you write your presentation, you should already have started to prepare by </a:t>
            </a:r>
            <a:r>
              <a:rPr lang="en-US" b="1" dirty="0"/>
              <a:t>developing your ideas </a:t>
            </a:r>
            <a:r>
              <a:rPr lang="en-US" dirty="0"/>
              <a:t>and </a:t>
            </a:r>
            <a:r>
              <a:rPr lang="en-US" b="1" dirty="0"/>
              <a:t>selecting the main points</a:t>
            </a:r>
            <a:r>
              <a:rPr lang="en-US" dirty="0"/>
              <a:t> to include.</a:t>
            </a:r>
            <a:br>
              <a:rPr lang="en-US" dirty="0"/>
            </a:br>
            <a:r>
              <a:rPr lang="en-US" dirty="0"/>
              <a:t>You should </a:t>
            </a:r>
            <a:r>
              <a:rPr lang="en-US" b="1" dirty="0"/>
              <a:t>structure your presentation with an introduction, the main message or content, and a conclusion</a:t>
            </a:r>
            <a:r>
              <a:rPr lang="en-US" b="1" dirty="0" smtClean="0"/>
              <a:t>.</a:t>
            </a:r>
          </a:p>
          <a:p>
            <a:endParaRPr lang="en-US" dirty="0" smtClean="0"/>
          </a:p>
          <a:p>
            <a:r>
              <a:rPr lang="en-US" dirty="0"/>
              <a:t>You should also aim to </a:t>
            </a:r>
            <a:r>
              <a:rPr lang="en-US" b="1" dirty="0"/>
              <a:t>write a story </a:t>
            </a:r>
            <a:r>
              <a:rPr lang="en-US" dirty="0"/>
              <a:t>that has </a:t>
            </a:r>
            <a:r>
              <a:rPr lang="en-US" b="1" dirty="0"/>
              <a:t>maximum impact </a:t>
            </a:r>
            <a:r>
              <a:rPr lang="en-US" dirty="0"/>
              <a:t>and one which conveys your message in a way that is easily understood by the target audience.</a:t>
            </a:r>
            <a:br>
              <a:rPr lang="en-US" dirty="0"/>
            </a:br>
            <a:endParaRPr lang="en-US" dirty="0"/>
          </a:p>
          <a:p>
            <a:r>
              <a:rPr lang="en-US" dirty="0"/>
              <a:t>The structure and content of your presentation will be unique to you and only you can decide on the best way to present your messages.  However, you might like to consider some standard presentation structures for inspiration</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0947082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presentation</a:t>
            </a:r>
            <a:endParaRPr lang="en-US" dirty="0"/>
          </a:p>
        </p:txBody>
      </p:sp>
      <p:sp>
        <p:nvSpPr>
          <p:cNvPr id="3" name="Text Placeholder 2"/>
          <p:cNvSpPr>
            <a:spLocks noGrp="1"/>
          </p:cNvSpPr>
          <p:nvPr>
            <p:ph type="body" sz="quarter" idx="10"/>
          </p:nvPr>
        </p:nvSpPr>
        <p:spPr>
          <a:xfrm>
            <a:off x="481012" y="1971675"/>
            <a:ext cx="8224838" cy="4431983"/>
          </a:xfrm>
        </p:spPr>
        <p:txBody>
          <a:bodyPr/>
          <a:lstStyle/>
          <a:p>
            <a:r>
              <a:rPr lang="en-US" dirty="0"/>
              <a:t>In public speaking and rhetorical debate, as well as in much communication, three is the magic number.  The brain finds it relatively easy to grasp three points at a time: people find three points, ideas or numbers, easier to understand and remember than four or more.  You could therefore structure your presentation about the magic number of </a:t>
            </a:r>
            <a:r>
              <a:rPr lang="en-US" dirty="0" smtClean="0"/>
              <a:t>three</a:t>
            </a:r>
          </a:p>
          <a:p>
            <a:endParaRPr lang="en-US" dirty="0"/>
          </a:p>
          <a:p>
            <a:r>
              <a:rPr lang="en-US" b="1" dirty="0"/>
              <a:t>For example, your presentation should have three main elements: the introduction, middle and conclusions</a:t>
            </a:r>
            <a:r>
              <a:rPr lang="en-US" b="1" dirty="0" smtClean="0"/>
              <a:t>.</a:t>
            </a:r>
          </a:p>
          <a:p>
            <a:endParaRPr lang="en-US" b="1" dirty="0" smtClean="0"/>
          </a:p>
          <a:p>
            <a:r>
              <a:rPr lang="en-US" b="1" dirty="0" smtClean="0"/>
              <a:t>Within </a:t>
            </a:r>
            <a:r>
              <a:rPr lang="en-US" b="1" dirty="0"/>
              <a:t>the main body of your presentation, divide your key message into three elements and then expand each of these points into three sub-points.  </a:t>
            </a:r>
            <a:endParaRPr lang="en-US" b="1" dirty="0" smtClean="0"/>
          </a:p>
          <a:p>
            <a:endParaRPr lang="en-US" b="1" dirty="0"/>
          </a:p>
          <a:p>
            <a:r>
              <a:rPr lang="en-US" b="1" dirty="0" smtClean="0"/>
              <a:t>If </a:t>
            </a:r>
            <a:r>
              <a:rPr lang="en-US" b="1" dirty="0"/>
              <a:t>you are using a visual aid such as PowerPoint, limit the number of bullet points to three on each slide and expand on each of these as you go along</a:t>
            </a:r>
            <a:r>
              <a:rPr lang="en-US" b="1" dirty="0" smtClean="0"/>
              <a:t>.</a:t>
            </a:r>
            <a:endParaRPr lang="en-US" dirty="0"/>
          </a:p>
        </p:txBody>
      </p:sp>
      <p:sp>
        <p:nvSpPr>
          <p:cNvPr id="4" name="Text Placeholder 3"/>
          <p:cNvSpPr>
            <a:spLocks noGrp="1"/>
          </p:cNvSpPr>
          <p:nvPr>
            <p:ph type="body" sz="quarter" idx="13"/>
          </p:nvPr>
        </p:nvSpPr>
        <p:spPr/>
        <p:txBody>
          <a:bodyPr/>
          <a:lstStyle/>
          <a:p>
            <a:r>
              <a:rPr lang="en-US" dirty="0" smtClean="0"/>
              <a:t>Power of three</a:t>
            </a:r>
            <a:endParaRPr lang="en-US" dirty="0"/>
          </a:p>
        </p:txBody>
      </p:sp>
    </p:spTree>
    <p:extLst>
      <p:ext uri="{BB962C8B-B14F-4D97-AF65-F5344CB8AC3E}">
        <p14:creationId xmlns:p14="http://schemas.microsoft.com/office/powerpoint/2010/main" val="3423203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presentation</a:t>
            </a:r>
            <a:endParaRPr lang="en-US" dirty="0"/>
          </a:p>
        </p:txBody>
      </p:sp>
      <p:sp>
        <p:nvSpPr>
          <p:cNvPr id="3" name="Text Placeholder 2"/>
          <p:cNvSpPr>
            <a:spLocks noGrp="1"/>
          </p:cNvSpPr>
          <p:nvPr>
            <p:ph type="body" sz="quarter" idx="10"/>
          </p:nvPr>
        </p:nvSpPr>
        <p:spPr>
          <a:xfrm>
            <a:off x="481012" y="1971675"/>
            <a:ext cx="8224838" cy="1938992"/>
          </a:xfrm>
        </p:spPr>
        <p:txBody>
          <a:bodyPr/>
          <a:lstStyle/>
          <a:p>
            <a:r>
              <a:rPr lang="en-US" dirty="0" smtClean="0"/>
              <a:t>You </a:t>
            </a:r>
            <a:r>
              <a:rPr lang="en-US" dirty="0"/>
              <a:t>could try structuring your presentation by addressing the questions “What?”, “Why?” and “How?” to communicate your message to the audience</a:t>
            </a:r>
            <a:r>
              <a:rPr lang="en-US" dirty="0" smtClean="0"/>
              <a:t>.</a:t>
            </a:r>
          </a:p>
          <a:p>
            <a:endParaRPr lang="en-US" dirty="0"/>
          </a:p>
          <a:p>
            <a:r>
              <a:rPr lang="en-US" b="1" dirty="0"/>
              <a:t>“What?”</a:t>
            </a:r>
            <a:r>
              <a:rPr lang="en-US" dirty="0"/>
              <a:t> identifies the key message you wish to communicate.  From the perspective of the audience, think about what is the benefit of your message.  What will they gain, what can they do with the information, and what will the benefit be</a:t>
            </a:r>
            <a:r>
              <a:rPr lang="en-US" dirty="0" smtClean="0"/>
              <a:t>? </a:t>
            </a:r>
            <a:endParaRPr lang="en-US" dirty="0"/>
          </a:p>
        </p:txBody>
      </p:sp>
      <p:sp>
        <p:nvSpPr>
          <p:cNvPr id="4" name="Text Placeholder 3"/>
          <p:cNvSpPr>
            <a:spLocks noGrp="1"/>
          </p:cNvSpPr>
          <p:nvPr>
            <p:ph type="body" sz="quarter" idx="13"/>
          </p:nvPr>
        </p:nvSpPr>
        <p:spPr/>
        <p:txBody>
          <a:bodyPr/>
          <a:lstStyle/>
          <a:p>
            <a:r>
              <a:rPr lang="en-US" dirty="0" smtClean="0"/>
              <a:t>What, Why, How ?</a:t>
            </a:r>
            <a:endParaRPr lang="en-US" dirty="0"/>
          </a:p>
        </p:txBody>
      </p:sp>
    </p:spTree>
    <p:extLst>
      <p:ext uri="{BB962C8B-B14F-4D97-AF65-F5344CB8AC3E}">
        <p14:creationId xmlns:p14="http://schemas.microsoft.com/office/powerpoint/2010/main" val="10224710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2215991"/>
          </a:xfrm>
        </p:spPr>
        <p:txBody>
          <a:bodyPr/>
          <a:lstStyle/>
          <a:p>
            <a:endParaRPr lang="en-US" dirty="0"/>
          </a:p>
          <a:p>
            <a:r>
              <a:rPr lang="en-US" b="1" dirty="0"/>
              <a:t>“Why?” </a:t>
            </a:r>
            <a:r>
              <a:rPr lang="en-US" dirty="0"/>
              <a:t>addresses the next obvious question that arises in the audience.  Having been told “what”, the audience will naturally then start to think “why should I do that?”, “why should I think that?” or “why should that be the case?”  Directly addressing the “why?” question in the next stage of your presentation means that you are answering these questions and your talk is following what the audience perceives as a natural route through the material. The result is that you have the audience on your side immediately</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8656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sz="quarter" idx="10"/>
          </p:nvPr>
        </p:nvSpPr>
        <p:spPr>
          <a:xfrm>
            <a:off x="481012" y="1971675"/>
            <a:ext cx="8224838" cy="1661993"/>
          </a:xfrm>
        </p:spPr>
        <p:txBody>
          <a:bodyPr/>
          <a:lstStyle/>
          <a:p>
            <a:r>
              <a:rPr lang="en-US" b="1" dirty="0"/>
              <a:t>Our Presentation Skills section is split into two parts.</a:t>
            </a:r>
          </a:p>
          <a:p>
            <a:r>
              <a:rPr lang="en-US" dirty="0"/>
              <a:t>The first gives you a step-by-step guide to making a professional and effective presentation.</a:t>
            </a:r>
          </a:p>
          <a:p>
            <a:r>
              <a:rPr lang="en-US" dirty="0"/>
              <a:t>The second provides more detailed information about presenting and communicating in particular circumstances.</a:t>
            </a:r>
          </a:p>
          <a:p>
            <a:pPr marL="0" indent="0">
              <a:buNone/>
            </a:pP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2109809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2769989"/>
          </a:xfrm>
        </p:spPr>
        <p:txBody>
          <a:bodyPr/>
          <a:lstStyle/>
          <a:p>
            <a:r>
              <a:rPr lang="en-US" b="1" dirty="0"/>
              <a:t>“How?”</a:t>
            </a:r>
            <a:r>
              <a:rPr lang="en-US" dirty="0"/>
              <a:t> is also the next question that naturally arises in the audience’s mind: how are they going to achieve what you have just suggested.  Try not to be too prescriptive here so, instead of telling people exactly how they </a:t>
            </a:r>
            <a:r>
              <a:rPr lang="en-US" b="1" dirty="0"/>
              <a:t>should</a:t>
            </a:r>
            <a:r>
              <a:rPr lang="en-US" dirty="0"/>
              <a:t> act on your message, offer suggestions as to how they </a:t>
            </a:r>
            <a:r>
              <a:rPr lang="en-US" b="1" dirty="0"/>
              <a:t>can</a:t>
            </a:r>
            <a:r>
              <a:rPr lang="en-US" dirty="0"/>
              <a:t> act. </a:t>
            </a:r>
            <a:endParaRPr lang="en-US" dirty="0" smtClean="0"/>
          </a:p>
          <a:p>
            <a:endParaRPr lang="en-US" dirty="0"/>
          </a:p>
          <a:p>
            <a:r>
              <a:rPr lang="en-US" b="1" dirty="0"/>
              <a:t>You should also finish by proving what you have just said: providing evidence that what you have just said is beyond dispute using either case studies, personal examples or statistics</a:t>
            </a:r>
            <a:r>
              <a:rPr lang="en-US" b="1" dirty="0" smtClean="0"/>
              <a:t>.</a:t>
            </a:r>
            <a:r>
              <a:rPr lang="en-US" dirty="0"/>
              <a:t/>
            </a:r>
            <a:br>
              <a:rPr lang="en-US" dirty="0"/>
            </a:br>
            <a:endParaRPr lang="en-US" dirty="0"/>
          </a:p>
          <a:p>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361020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presentation</a:t>
            </a:r>
            <a:endParaRPr lang="en-US" dirty="0"/>
          </a:p>
        </p:txBody>
      </p:sp>
      <p:sp>
        <p:nvSpPr>
          <p:cNvPr id="3" name="Text Placeholder 2"/>
          <p:cNvSpPr>
            <a:spLocks noGrp="1"/>
          </p:cNvSpPr>
          <p:nvPr>
            <p:ph type="body" sz="quarter" idx="10"/>
          </p:nvPr>
        </p:nvSpPr>
        <p:spPr>
          <a:xfrm>
            <a:off x="481012" y="1524000"/>
            <a:ext cx="8224838" cy="4708981"/>
          </a:xfrm>
        </p:spPr>
        <p:txBody>
          <a:bodyPr/>
          <a:lstStyle/>
          <a:p>
            <a:r>
              <a:rPr lang="en-US" dirty="0"/>
              <a:t>Once you have a first draft of your presentation, it is important to review and edit this.  Ideally, you should take a break from the presentation before editing so that you can look at your writing with a fresh pair of eyes. </a:t>
            </a:r>
          </a:p>
          <a:p>
            <a:r>
              <a:rPr lang="en-US" b="1" dirty="0"/>
              <a:t>When editing presentation content, you should consider the following:</a:t>
            </a:r>
          </a:p>
          <a:p>
            <a:pPr lvl="2"/>
            <a:r>
              <a:rPr lang="en-US" dirty="0"/>
              <a:t>Ensure that the</a:t>
            </a:r>
            <a:r>
              <a:rPr lang="en-US" b="1" dirty="0"/>
              <a:t> language </a:t>
            </a:r>
            <a:r>
              <a:rPr lang="en-US" dirty="0"/>
              <a:t>you use is appropriate for the audience.  Are there any terms they may not be familiar with?  If so use more familiar terms or explain the meaning.</a:t>
            </a:r>
          </a:p>
          <a:p>
            <a:pPr lvl="2"/>
            <a:r>
              <a:rPr lang="en-US" dirty="0"/>
              <a:t>Is your language presentation friendly?  </a:t>
            </a:r>
            <a:endParaRPr lang="en-US" dirty="0" smtClean="0"/>
          </a:p>
          <a:p>
            <a:pPr lvl="2"/>
            <a:r>
              <a:rPr lang="en-US" b="1" dirty="0" smtClean="0"/>
              <a:t>Eliminate </a:t>
            </a:r>
            <a:r>
              <a:rPr lang="en-US" b="1" dirty="0"/>
              <a:t>long sentences.</a:t>
            </a:r>
            <a:r>
              <a:rPr lang="en-US" dirty="0"/>
              <a:t>  Remember that you will be talking through your ideas and that the audience will be listening rather than reading.  Therefore keep sentences short, and their structure, simple to ease the audience’s understanding.</a:t>
            </a:r>
          </a:p>
          <a:p>
            <a:pPr lvl="2"/>
            <a:r>
              <a:rPr lang="en-US" b="1" dirty="0"/>
              <a:t>Use metaphors </a:t>
            </a:r>
            <a:r>
              <a:rPr lang="en-US" dirty="0"/>
              <a:t>to aid understanding and retention.</a:t>
            </a:r>
          </a:p>
          <a:p>
            <a:pPr lvl="2"/>
            <a:r>
              <a:rPr lang="en-US" dirty="0"/>
              <a:t>Identify ways of </a:t>
            </a:r>
            <a:r>
              <a:rPr lang="en-US" b="1" dirty="0"/>
              <a:t>grabbing the audience’s attention</a:t>
            </a:r>
            <a:r>
              <a:rPr lang="en-US" dirty="0"/>
              <a:t>.  Are there additional visual materials that you could include to illustrate your key points? </a:t>
            </a:r>
          </a:p>
          <a:p>
            <a:pPr lvl="2"/>
            <a:r>
              <a:rPr lang="en-US" b="1" dirty="0"/>
              <a:t>Check, and double check</a:t>
            </a:r>
            <a:r>
              <a:rPr lang="en-US" dirty="0"/>
              <a:t>, that any presentation slides or illustrations, titles, captions, handouts or similar are free from spelling mistakes</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Editing your content</a:t>
            </a:r>
            <a:endParaRPr lang="en-US" dirty="0"/>
          </a:p>
        </p:txBody>
      </p:sp>
    </p:spTree>
    <p:extLst>
      <p:ext uri="{BB962C8B-B14F-4D97-AF65-F5344CB8AC3E}">
        <p14:creationId xmlns:p14="http://schemas.microsoft.com/office/powerpoint/2010/main" val="20022907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b="1"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30975168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369332"/>
          </a:xfrm>
        </p:spPr>
        <p:txBody>
          <a:bodyPr/>
          <a:lstStyle/>
          <a:p>
            <a:r>
              <a:rPr lang="en-US" sz="2400" b="0" dirty="0"/>
              <a:t>What Helps you to Decide your Presentation </a:t>
            </a:r>
            <a:r>
              <a:rPr lang="en-US" sz="2400" b="0" dirty="0" smtClean="0"/>
              <a:t>Method?</a:t>
            </a:r>
            <a:endParaRPr lang="en-US" sz="2400" dirty="0"/>
          </a:p>
        </p:txBody>
      </p:sp>
      <p:sp>
        <p:nvSpPr>
          <p:cNvPr id="3" name="Text Placeholder 2"/>
          <p:cNvSpPr>
            <a:spLocks noGrp="1"/>
          </p:cNvSpPr>
          <p:nvPr>
            <p:ph type="body" sz="quarter" idx="10"/>
          </p:nvPr>
        </p:nvSpPr>
        <p:spPr>
          <a:xfrm>
            <a:off x="481012" y="1524000"/>
            <a:ext cx="8224838" cy="5139869"/>
          </a:xfrm>
        </p:spPr>
        <p:txBody>
          <a:bodyPr/>
          <a:lstStyle/>
          <a:p>
            <a:r>
              <a:rPr lang="en-US" dirty="0"/>
              <a:t>The facilities available to you by way of visual aids, sound systems, and lights. </a:t>
            </a:r>
          </a:p>
          <a:p>
            <a:r>
              <a:rPr lang="en-US" b="1" dirty="0" smtClean="0"/>
              <a:t>The </a:t>
            </a:r>
            <a:r>
              <a:rPr lang="en-US" b="1" dirty="0"/>
              <a:t>occasion. </a:t>
            </a:r>
          </a:p>
          <a:p>
            <a:pPr lvl="2"/>
            <a:r>
              <a:rPr lang="en-US" sz="1600" dirty="0"/>
              <a:t>A formal conference of 200 people will require a very different approach from a presentation to your six-person team</a:t>
            </a:r>
            <a:r>
              <a:rPr lang="en-US" sz="1600" dirty="0" smtClean="0"/>
              <a:t>.</a:t>
            </a:r>
          </a:p>
          <a:p>
            <a:r>
              <a:rPr lang="en-US" b="1" dirty="0" smtClean="0"/>
              <a:t>The audience, </a:t>
            </a:r>
            <a:r>
              <a:rPr lang="en-US" dirty="0" smtClean="0"/>
              <a:t>in terms of both size and familiarity with you, and the topic. </a:t>
            </a:r>
          </a:p>
          <a:p>
            <a:pPr lvl="2"/>
            <a:r>
              <a:rPr lang="en-US" sz="1600" dirty="0" smtClean="0"/>
              <a:t>If </a:t>
            </a:r>
            <a:r>
              <a:rPr lang="en-US" sz="1600" dirty="0"/>
              <a:t>it’s a small, informal event, you will be able to use a less formal method. You might, for example, choose to give your audience a one-page handout, perhaps an infographic that </a:t>
            </a:r>
            <a:r>
              <a:rPr lang="en-US" sz="1600" dirty="0" err="1"/>
              <a:t>summarises</a:t>
            </a:r>
            <a:r>
              <a:rPr lang="en-US" sz="1600" dirty="0"/>
              <a:t> your key points, and talk them through it. A more formal event is likely to need slides</a:t>
            </a:r>
            <a:r>
              <a:rPr lang="en-US" dirty="0"/>
              <a:t>.</a:t>
            </a:r>
          </a:p>
          <a:p>
            <a:r>
              <a:rPr lang="en-US" b="1" dirty="0" smtClean="0"/>
              <a:t>Your </a:t>
            </a:r>
            <a:r>
              <a:rPr lang="en-US" b="1" dirty="0"/>
              <a:t>experience</a:t>
            </a:r>
            <a:r>
              <a:rPr lang="en-US" dirty="0"/>
              <a:t> in giving presentations. </a:t>
            </a:r>
          </a:p>
          <a:p>
            <a:pPr lvl="2"/>
            <a:r>
              <a:rPr lang="en-US" sz="1600" dirty="0" smtClean="0"/>
              <a:t>Even </a:t>
            </a:r>
            <a:r>
              <a:rPr lang="en-US" sz="1600" dirty="0"/>
              <a:t>the most experienced speakers will usually have at least some form of notes to jog their memory and aid their presentation.</a:t>
            </a:r>
          </a:p>
          <a:p>
            <a:r>
              <a:rPr lang="en-US" b="1" dirty="0" smtClean="0"/>
              <a:t>Your </a:t>
            </a:r>
            <a:r>
              <a:rPr lang="en-US" b="1" dirty="0"/>
              <a:t>familiarity </a:t>
            </a:r>
            <a:r>
              <a:rPr lang="en-US" dirty="0"/>
              <a:t>with the topic. </a:t>
            </a:r>
          </a:p>
          <a:p>
            <a:pPr lvl="2"/>
            <a:r>
              <a:rPr lang="en-US" sz="1600" dirty="0"/>
              <a:t>As a general rule, the more you know about it, the less you will need to prepare in detail, and the more you can simply have an outline of what you want to say, with some brief reminders.</a:t>
            </a:r>
          </a:p>
          <a:p>
            <a:r>
              <a:rPr lang="en-US" b="1" dirty="0" smtClean="0"/>
              <a:t>Your personal preferences. </a:t>
            </a:r>
          </a:p>
          <a:p>
            <a:pPr lvl="2"/>
            <a:r>
              <a:rPr lang="en-US" sz="1600" dirty="0" smtClean="0"/>
              <a:t>Some people prefer to make up their presentation on the day, while others prefer detailed notes and outlines. You will need to know your own abilities and decide how best to make the presentation</a:t>
            </a:r>
            <a:endParaRPr lang="en-US" sz="1600" dirty="0"/>
          </a:p>
        </p:txBody>
      </p:sp>
      <p:sp>
        <p:nvSpPr>
          <p:cNvPr id="4" name="Text Placeholder 3"/>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21561907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different methods of presentation</a:t>
            </a:r>
            <a:endParaRPr lang="en-US" dirty="0"/>
          </a:p>
        </p:txBody>
      </p:sp>
      <p:sp>
        <p:nvSpPr>
          <p:cNvPr id="4" name="Text Placeholder 3"/>
          <p:cNvSpPr>
            <a:spLocks noGrp="1"/>
          </p:cNvSpPr>
          <p:nvPr>
            <p:ph type="body" sz="quarter" idx="13"/>
          </p:nvPr>
        </p:nvSpPr>
        <p:spPr/>
        <p:txBody>
          <a:bodyPr/>
          <a:lstStyle/>
          <a:p>
            <a:endParaRPr lang="en-US"/>
          </a:p>
        </p:txBody>
      </p:sp>
      <p:pic>
        <p:nvPicPr>
          <p:cNvPr id="5" name="Picture 4"/>
          <p:cNvPicPr>
            <a:picLocks noChangeAspect="1"/>
          </p:cNvPicPr>
          <p:nvPr/>
        </p:nvPicPr>
        <p:blipFill rotWithShape="1">
          <a:blip r:embed="rId2"/>
          <a:srcRect l="28697" t="21876" r="8639" b="27738"/>
          <a:stretch/>
        </p:blipFill>
        <p:spPr>
          <a:xfrm>
            <a:off x="76200" y="1647670"/>
            <a:ext cx="8997174" cy="4067329"/>
          </a:xfrm>
          <a:prstGeom prst="rect">
            <a:avLst/>
          </a:prstGeom>
        </p:spPr>
      </p:pic>
    </p:spTree>
    <p:extLst>
      <p:ext uri="{BB962C8B-B14F-4D97-AF65-F5344CB8AC3E}">
        <p14:creationId xmlns:p14="http://schemas.microsoft.com/office/powerpoint/2010/main" val="14047460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different methods of presentation</a:t>
            </a:r>
            <a:endParaRPr lang="en-US" dirty="0"/>
          </a:p>
        </p:txBody>
      </p:sp>
      <p:sp>
        <p:nvSpPr>
          <p:cNvPr id="4" name="Text Placeholder 3"/>
          <p:cNvSpPr>
            <a:spLocks noGrp="1"/>
          </p:cNvSpPr>
          <p:nvPr>
            <p:ph type="body" sz="quarter" idx="13"/>
          </p:nvPr>
        </p:nvSpPr>
        <p:spPr/>
        <p:txBody>
          <a:bodyPr/>
          <a:lstStyle/>
          <a:p>
            <a:endParaRPr lang="en-US"/>
          </a:p>
        </p:txBody>
      </p:sp>
      <p:pic>
        <p:nvPicPr>
          <p:cNvPr id="5" name="Picture 4"/>
          <p:cNvPicPr>
            <a:picLocks noChangeAspect="1"/>
          </p:cNvPicPr>
          <p:nvPr/>
        </p:nvPicPr>
        <p:blipFill rotWithShape="1">
          <a:blip r:embed="rId2"/>
          <a:srcRect l="28697" t="21875" r="8639" b="72851"/>
          <a:stretch/>
        </p:blipFill>
        <p:spPr>
          <a:xfrm>
            <a:off x="152400" y="1723870"/>
            <a:ext cx="8660058" cy="409730"/>
          </a:xfrm>
          <a:prstGeom prst="rect">
            <a:avLst/>
          </a:prstGeom>
        </p:spPr>
      </p:pic>
      <p:pic>
        <p:nvPicPr>
          <p:cNvPr id="3" name="Picture 2"/>
          <p:cNvPicPr>
            <a:picLocks noChangeAspect="1"/>
          </p:cNvPicPr>
          <p:nvPr/>
        </p:nvPicPr>
        <p:blipFill rotWithShape="1">
          <a:blip r:embed="rId3"/>
          <a:srcRect l="28917" t="21875" r="9005" b="36458"/>
          <a:stretch/>
        </p:blipFill>
        <p:spPr>
          <a:xfrm>
            <a:off x="152399" y="2150908"/>
            <a:ext cx="8637121" cy="3259291"/>
          </a:xfrm>
          <a:prstGeom prst="rect">
            <a:avLst/>
          </a:prstGeom>
        </p:spPr>
      </p:pic>
    </p:spTree>
    <p:extLst>
      <p:ext uri="{BB962C8B-B14F-4D97-AF65-F5344CB8AC3E}">
        <p14:creationId xmlns:p14="http://schemas.microsoft.com/office/powerpoint/2010/main" val="139674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Preparation</a:t>
            </a:r>
            <a:endParaRPr lang="en-US" dirty="0"/>
          </a:p>
        </p:txBody>
      </p:sp>
      <p:sp>
        <p:nvSpPr>
          <p:cNvPr id="3" name="Text Placeholder 2"/>
          <p:cNvSpPr>
            <a:spLocks noGrp="1"/>
          </p:cNvSpPr>
          <p:nvPr>
            <p:ph type="body" sz="quarter" idx="10"/>
          </p:nvPr>
        </p:nvSpPr>
        <p:spPr>
          <a:xfrm>
            <a:off x="481012" y="1971675"/>
            <a:ext cx="8224838" cy="3046988"/>
          </a:xfrm>
        </p:spPr>
        <p:txBody>
          <a:bodyPr/>
          <a:lstStyle/>
          <a:p>
            <a:r>
              <a:rPr lang="en-US" dirty="0" smtClean="0"/>
              <a:t>While </a:t>
            </a:r>
            <a:r>
              <a:rPr lang="en-US" dirty="0"/>
              <a:t>much of your presentation method will be dictated by the event, there is one area where you have pretty much free rein: audience interaction with you and with each other</a:t>
            </a:r>
            <a:r>
              <a:rPr lang="en-US" dirty="0" smtClean="0"/>
              <a:t>.</a:t>
            </a:r>
          </a:p>
          <a:p>
            <a:endParaRPr lang="en-US" dirty="0" smtClean="0"/>
          </a:p>
          <a:p>
            <a:r>
              <a:rPr lang="en-US" b="1" dirty="0" smtClean="0"/>
              <a:t>It </a:t>
            </a:r>
            <a:r>
              <a:rPr lang="en-US" b="1" dirty="0"/>
              <a:t>is perfectly feasible, even in a large conference, to get your audience talking to each other, and then feeding back to you</a:t>
            </a:r>
            <a:r>
              <a:rPr lang="en-US" b="1" dirty="0" smtClean="0"/>
              <a:t>.</a:t>
            </a:r>
          </a:p>
          <a:p>
            <a:endParaRPr lang="en-US" b="1" dirty="0"/>
          </a:p>
          <a:p>
            <a:r>
              <a:rPr lang="en-US" dirty="0"/>
              <a:t>In fact, this can work very well, especially in a low-energy session such as the one immediately after lunch, because it gets everyone chatting and wakes them up. It works particularly well in a room set out </a:t>
            </a:r>
            <a:r>
              <a:rPr lang="en-US" b="1" dirty="0"/>
              <a:t>‘café-style’, </a:t>
            </a:r>
            <a:r>
              <a:rPr lang="en-US" dirty="0"/>
              <a:t>with round tables, but it can also work in a conference hall</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828710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Iteration</a:t>
            </a:r>
            <a:endParaRPr lang="en-US" dirty="0"/>
          </a:p>
        </p:txBody>
      </p:sp>
      <p:sp>
        <p:nvSpPr>
          <p:cNvPr id="3" name="Text Placeholder 2"/>
          <p:cNvSpPr>
            <a:spLocks noGrp="1"/>
          </p:cNvSpPr>
          <p:nvPr>
            <p:ph type="body" sz="quarter" idx="10"/>
          </p:nvPr>
        </p:nvSpPr>
        <p:spPr>
          <a:xfrm>
            <a:off x="481012" y="1971675"/>
            <a:ext cx="8224838" cy="2215991"/>
          </a:xfrm>
        </p:spPr>
        <p:txBody>
          <a:bodyPr/>
          <a:lstStyle/>
          <a:p>
            <a:r>
              <a:rPr lang="en-US" b="1" dirty="0"/>
              <a:t>You will probably find that deciding on the presentation method means that you need to change or amend your presentation.</a:t>
            </a:r>
          </a:p>
          <a:p>
            <a:r>
              <a:rPr lang="en-US" dirty="0"/>
              <a:t>For example, if you want to include some audience participation, you will need to include that in your slides, otherwise, you might well forget in the heat of the moment.</a:t>
            </a:r>
          </a:p>
          <a:p>
            <a:r>
              <a:rPr lang="en-US" dirty="0"/>
              <a:t>Fortunately, revisiting your presentation in light of decisions about how you will present is probably a good idea anyway. It will enable you to be confident that it will work in practice</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6948763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b="1"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42879408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3046988"/>
          </a:xfrm>
        </p:spPr>
        <p:txBody>
          <a:bodyPr/>
          <a:lstStyle/>
          <a:p>
            <a:r>
              <a:rPr lang="en-US" dirty="0"/>
              <a:t>When you start to give presentations, you will realise that you also have to work out how to manage your text.</a:t>
            </a:r>
          </a:p>
          <a:p>
            <a:r>
              <a:rPr lang="en-US" dirty="0"/>
              <a:t>Whether you’re confident enough to speak with very brief notes, or you need a full text, you need to consider how you record it to remind you what you’re going to say</a:t>
            </a:r>
            <a:r>
              <a:rPr lang="en-US" dirty="0" smtClean="0"/>
              <a:t>.</a:t>
            </a:r>
          </a:p>
          <a:p>
            <a:r>
              <a:rPr lang="en-US" b="1" dirty="0"/>
              <a:t>There are various examples of ways you might choose to manage your text.</a:t>
            </a:r>
          </a:p>
          <a:p>
            <a:r>
              <a:rPr lang="en-US" b="1" dirty="0"/>
              <a:t>These include:</a:t>
            </a:r>
          </a:p>
          <a:p>
            <a:pPr lvl="2"/>
            <a:r>
              <a:rPr lang="en-US" b="1" dirty="0"/>
              <a:t>Full Text Notes</a:t>
            </a:r>
          </a:p>
          <a:p>
            <a:pPr lvl="2"/>
            <a:r>
              <a:rPr lang="en-US" b="1" dirty="0"/>
              <a:t>Notes on Cue Cards</a:t>
            </a:r>
          </a:p>
          <a:p>
            <a:pPr lvl="2"/>
            <a:r>
              <a:rPr lang="en-US" b="1" dirty="0"/>
              <a:t>Keywords on Cue </a:t>
            </a:r>
            <a:r>
              <a:rPr lang="en-US" b="1" dirty="0" smtClean="0"/>
              <a:t>Cards</a:t>
            </a:r>
            <a:endParaRPr lang="en-US" b="1"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400143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sz="quarter" idx="10"/>
          </p:nvPr>
        </p:nvSpPr>
        <p:spPr>
          <a:xfrm>
            <a:off x="481012" y="1971675"/>
            <a:ext cx="8224838" cy="2215991"/>
          </a:xfrm>
        </p:spPr>
        <p:txBody>
          <a:bodyPr/>
          <a:lstStyle/>
          <a:p>
            <a:r>
              <a:rPr lang="en-US" b="1" dirty="0"/>
              <a:t>Our Presentation Skills section is split into two parts</a:t>
            </a:r>
            <a:r>
              <a:rPr lang="en-US" b="1" dirty="0" smtClean="0"/>
              <a:t>.</a:t>
            </a:r>
          </a:p>
          <a:p>
            <a:endParaRPr lang="en-US" b="1" dirty="0"/>
          </a:p>
          <a:p>
            <a:r>
              <a:rPr lang="en-US" dirty="0"/>
              <a:t>The first gives you </a:t>
            </a:r>
            <a:r>
              <a:rPr lang="en-US" b="1" dirty="0"/>
              <a:t>a step-by-step guide</a:t>
            </a:r>
            <a:r>
              <a:rPr lang="en-US" dirty="0"/>
              <a:t> to making a professional and effective presentation</a:t>
            </a:r>
            <a:r>
              <a:rPr lang="en-US" dirty="0" smtClean="0"/>
              <a:t>.</a:t>
            </a:r>
          </a:p>
          <a:p>
            <a:endParaRPr lang="en-US" dirty="0"/>
          </a:p>
          <a:p>
            <a:r>
              <a:rPr lang="en-US" dirty="0"/>
              <a:t>The second provides more detailed information about </a:t>
            </a:r>
            <a:r>
              <a:rPr lang="en-US" b="1" dirty="0"/>
              <a:t>presenting and communicating</a:t>
            </a:r>
            <a:r>
              <a:rPr lang="en-US" dirty="0"/>
              <a:t> in particular circumstances.</a:t>
            </a:r>
          </a:p>
          <a:p>
            <a:pPr marL="0" indent="0">
              <a:buNone/>
            </a:pP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7102761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3046988"/>
          </a:xfrm>
        </p:spPr>
        <p:txBody>
          <a:bodyPr/>
          <a:lstStyle/>
          <a:p>
            <a:r>
              <a:rPr lang="en-US" dirty="0" smtClean="0"/>
              <a:t>It’s </a:t>
            </a:r>
            <a:r>
              <a:rPr lang="en-US" dirty="0"/>
              <a:t>up to you</a:t>
            </a:r>
            <a:r>
              <a:rPr lang="en-US" dirty="0" smtClean="0"/>
              <a:t>!</a:t>
            </a:r>
          </a:p>
          <a:p>
            <a:endParaRPr lang="en-US" dirty="0"/>
          </a:p>
          <a:p>
            <a:r>
              <a:rPr lang="en-US" dirty="0"/>
              <a:t>When you’re giving a presentation, it’s up to you to choose a method of handling your notes that works for you</a:t>
            </a:r>
            <a:r>
              <a:rPr lang="en-US" dirty="0" smtClean="0"/>
              <a:t>.</a:t>
            </a:r>
          </a:p>
          <a:p>
            <a:endParaRPr lang="en-US" dirty="0"/>
          </a:p>
          <a:p>
            <a:r>
              <a:rPr lang="en-US" b="1" dirty="0"/>
              <a:t>Whatever you do, someone is sure to judge you on it, so you simply have to make </a:t>
            </a:r>
            <a:r>
              <a:rPr lang="en-US" b="1" dirty="0" smtClean="0"/>
              <a:t>sure </a:t>
            </a:r>
            <a:r>
              <a:rPr lang="en-US" b="1" dirty="0"/>
              <a:t>that you’re comfortable, and don’t worry what anyone else says</a:t>
            </a:r>
            <a:r>
              <a:rPr lang="en-US" b="1" dirty="0" smtClean="0"/>
              <a:t>.</a:t>
            </a:r>
          </a:p>
          <a:p>
            <a:endParaRPr lang="en-US" b="1" dirty="0"/>
          </a:p>
          <a:p>
            <a:r>
              <a:rPr lang="en-US" b="1" dirty="0"/>
              <a:t>The important thing is to get your points across confidently and competently, and not to show off</a:t>
            </a:r>
            <a:r>
              <a:rPr lang="en-US" b="1"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4077620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b="1"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37934975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visual aid</a:t>
            </a:r>
            <a:endParaRPr lang="en-US" dirty="0"/>
          </a:p>
        </p:txBody>
      </p:sp>
      <p:sp>
        <p:nvSpPr>
          <p:cNvPr id="3" name="Text Placeholder 2"/>
          <p:cNvSpPr>
            <a:spLocks noGrp="1"/>
          </p:cNvSpPr>
          <p:nvPr>
            <p:ph type="body" sz="quarter" idx="10"/>
          </p:nvPr>
        </p:nvSpPr>
        <p:spPr>
          <a:xfrm>
            <a:off x="481012" y="1971675"/>
            <a:ext cx="8224838" cy="2492990"/>
          </a:xfrm>
        </p:spPr>
        <p:txBody>
          <a:bodyPr/>
          <a:lstStyle/>
          <a:p>
            <a:r>
              <a:rPr lang="en-US" dirty="0"/>
              <a:t>You should only use visual aids if they are necessary </a:t>
            </a:r>
            <a:r>
              <a:rPr lang="en-US" b="1" dirty="0"/>
              <a:t>to maintain interest </a:t>
            </a:r>
            <a:r>
              <a:rPr lang="en-US" dirty="0"/>
              <a:t>and assist comprehension in your presentation. Do not use visual aids just to demonstrate your technological competence - doing so may compromise the main point of your presentation - getting your messages across clearly and concisely</a:t>
            </a:r>
            <a:r>
              <a:rPr lang="en-US" dirty="0" smtClean="0"/>
              <a:t>.</a:t>
            </a:r>
          </a:p>
          <a:p>
            <a:endParaRPr lang="en-US" dirty="0" smtClean="0"/>
          </a:p>
          <a:p>
            <a:r>
              <a:rPr lang="en-US" dirty="0" smtClean="0"/>
              <a:t>If </a:t>
            </a:r>
            <a:r>
              <a:rPr lang="en-US" dirty="0"/>
              <a:t>visual aids are used well </a:t>
            </a:r>
            <a:r>
              <a:rPr lang="en-US" b="1" dirty="0"/>
              <a:t>they will enhance a presentation </a:t>
            </a:r>
            <a:r>
              <a:rPr lang="en-US" dirty="0"/>
              <a:t>by adding </a:t>
            </a:r>
            <a:r>
              <a:rPr lang="en-US" b="1" dirty="0"/>
              <a:t>impact and strengthening audience involvement</a:t>
            </a:r>
            <a:r>
              <a:rPr lang="en-US" dirty="0"/>
              <a:t>, yet if they are managed badly they can ruin a presentation. </a:t>
            </a:r>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969299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visual aid</a:t>
            </a:r>
            <a:endParaRPr lang="en-US" dirty="0"/>
          </a:p>
        </p:txBody>
      </p:sp>
      <p:sp>
        <p:nvSpPr>
          <p:cNvPr id="3" name="Text Placeholder 2"/>
          <p:cNvSpPr>
            <a:spLocks noGrp="1"/>
          </p:cNvSpPr>
          <p:nvPr>
            <p:ph type="body" sz="quarter" idx="10"/>
          </p:nvPr>
        </p:nvSpPr>
        <p:spPr>
          <a:xfrm>
            <a:off x="481012" y="1971675"/>
            <a:ext cx="8224838" cy="1384995"/>
          </a:xfrm>
        </p:spPr>
        <p:txBody>
          <a:bodyPr/>
          <a:lstStyle/>
          <a:p>
            <a:r>
              <a:rPr lang="en-US" dirty="0"/>
              <a:t>To clarify a key point?</a:t>
            </a:r>
          </a:p>
          <a:p>
            <a:r>
              <a:rPr lang="en-US" dirty="0"/>
              <a:t>To provide an illustrative example?</a:t>
            </a:r>
          </a:p>
          <a:p>
            <a:r>
              <a:rPr lang="en-US" dirty="0"/>
              <a:t>To clarify or simplify a model?</a:t>
            </a:r>
          </a:p>
          <a:p>
            <a:r>
              <a:rPr lang="en-US" dirty="0"/>
              <a:t>To </a:t>
            </a:r>
            <a:r>
              <a:rPr lang="en-US" dirty="0" err="1"/>
              <a:t>summarise</a:t>
            </a:r>
            <a:r>
              <a:rPr lang="en-US" dirty="0"/>
              <a:t>?</a:t>
            </a:r>
          </a:p>
          <a:p>
            <a:r>
              <a:rPr lang="en-US" dirty="0"/>
              <a:t>To entertain</a:t>
            </a:r>
            <a:r>
              <a:rPr lang="en-US" dirty="0" smtClean="0"/>
              <a:t>?</a:t>
            </a:r>
            <a:endParaRPr lang="en-US" dirty="0"/>
          </a:p>
        </p:txBody>
      </p:sp>
      <p:sp>
        <p:nvSpPr>
          <p:cNvPr id="4" name="Text Placeholder 3"/>
          <p:cNvSpPr>
            <a:spLocks noGrp="1"/>
          </p:cNvSpPr>
          <p:nvPr>
            <p:ph type="body" sz="quarter" idx="13"/>
          </p:nvPr>
        </p:nvSpPr>
        <p:spPr/>
        <p:txBody>
          <a:bodyPr/>
          <a:lstStyle/>
          <a:p>
            <a:r>
              <a:rPr lang="en-US" dirty="0" smtClean="0"/>
              <a:t>Purpose</a:t>
            </a:r>
            <a:endParaRPr lang="en-US" dirty="0"/>
          </a:p>
        </p:txBody>
      </p:sp>
    </p:spTree>
    <p:extLst>
      <p:ext uri="{BB962C8B-B14F-4D97-AF65-F5344CB8AC3E}">
        <p14:creationId xmlns:p14="http://schemas.microsoft.com/office/powerpoint/2010/main" val="16033828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visual aid</a:t>
            </a:r>
            <a:endParaRPr lang="en-US" dirty="0"/>
          </a:p>
        </p:txBody>
      </p:sp>
      <p:sp>
        <p:nvSpPr>
          <p:cNvPr id="3" name="Text Placeholder 2"/>
          <p:cNvSpPr>
            <a:spLocks noGrp="1"/>
          </p:cNvSpPr>
          <p:nvPr>
            <p:ph type="body" sz="quarter" idx="10"/>
          </p:nvPr>
        </p:nvSpPr>
        <p:spPr>
          <a:xfrm>
            <a:off x="481012" y="1971675"/>
            <a:ext cx="8224838" cy="1938992"/>
          </a:xfrm>
        </p:spPr>
        <p:txBody>
          <a:bodyPr/>
          <a:lstStyle/>
          <a:p>
            <a:r>
              <a:rPr lang="en-US" dirty="0"/>
              <a:t>Whiteboards and Interactive Whiteboards</a:t>
            </a:r>
          </a:p>
          <a:p>
            <a:r>
              <a:rPr lang="en-US" dirty="0"/>
              <a:t>Flip chart</a:t>
            </a:r>
          </a:p>
          <a:p>
            <a:r>
              <a:rPr lang="en-US" dirty="0"/>
              <a:t>Over-head projector (OHP)</a:t>
            </a:r>
          </a:p>
          <a:p>
            <a:r>
              <a:rPr lang="en-US" dirty="0"/>
              <a:t>Slides</a:t>
            </a:r>
          </a:p>
          <a:p>
            <a:r>
              <a:rPr lang="en-US" dirty="0"/>
              <a:t>Video</a:t>
            </a:r>
          </a:p>
          <a:p>
            <a:r>
              <a:rPr lang="en-US" dirty="0"/>
              <a:t>PowerPoint or other presentation software</a:t>
            </a:r>
          </a:p>
          <a:p>
            <a:r>
              <a:rPr lang="en-US" dirty="0" smtClean="0"/>
              <a:t>Handouts</a:t>
            </a:r>
            <a:endParaRPr lang="en-US" dirty="0"/>
          </a:p>
        </p:txBody>
      </p:sp>
      <p:sp>
        <p:nvSpPr>
          <p:cNvPr id="4" name="Text Placeholder 3"/>
          <p:cNvSpPr>
            <a:spLocks noGrp="1"/>
          </p:cNvSpPr>
          <p:nvPr>
            <p:ph type="body" sz="quarter" idx="13"/>
          </p:nvPr>
        </p:nvSpPr>
        <p:spPr/>
        <p:txBody>
          <a:bodyPr/>
          <a:lstStyle/>
          <a:p>
            <a:r>
              <a:rPr lang="en-US" dirty="0" smtClean="0"/>
              <a:t>Type</a:t>
            </a:r>
            <a:endParaRPr lang="en-US" dirty="0"/>
          </a:p>
        </p:txBody>
      </p:sp>
    </p:spTree>
    <p:extLst>
      <p:ext uri="{BB962C8B-B14F-4D97-AF65-F5344CB8AC3E}">
        <p14:creationId xmlns:p14="http://schemas.microsoft.com/office/powerpoint/2010/main" val="4292851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b="1" dirty="0" smtClean="0"/>
              <a:t>Presentation data</a:t>
            </a:r>
          </a:p>
          <a:p>
            <a:pPr>
              <a:lnSpc>
                <a:spcPct val="150000"/>
              </a:lnSpc>
            </a:pPr>
            <a:r>
              <a:rPr lang="en-US"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26342736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2215991"/>
          </a:xfrm>
        </p:spPr>
        <p:txBody>
          <a:bodyPr/>
          <a:lstStyle/>
          <a:p>
            <a:pPr marL="0" indent="0">
              <a:buNone/>
            </a:pPr>
            <a:r>
              <a:rPr lang="en-US" i="1" dirty="0" smtClean="0"/>
              <a:t>When </a:t>
            </a:r>
            <a:r>
              <a:rPr lang="en-US" i="1" dirty="0"/>
              <a:t>and how should you use data in a presentation</a:t>
            </a:r>
            <a:r>
              <a:rPr lang="en-US" i="1" dirty="0" smtClean="0"/>
              <a:t>?</a:t>
            </a:r>
          </a:p>
          <a:p>
            <a:pPr marL="0" indent="0">
              <a:buNone/>
            </a:pPr>
            <a:endParaRPr lang="en-US" dirty="0"/>
          </a:p>
          <a:p>
            <a:r>
              <a:rPr lang="en-US" dirty="0"/>
              <a:t>The answer is that you should </a:t>
            </a:r>
            <a:r>
              <a:rPr lang="en-US" b="1" dirty="0"/>
              <a:t>use figures and numbers </a:t>
            </a:r>
            <a:r>
              <a:rPr lang="en-US" dirty="0"/>
              <a:t>whenever they give the be</a:t>
            </a:r>
            <a:r>
              <a:rPr lang="en-US" b="1" dirty="0"/>
              <a:t>st evidence to back up your argument, </a:t>
            </a:r>
            <a:r>
              <a:rPr lang="en-US" dirty="0"/>
              <a:t>or to tell your story. But how to present that data is more difficult</a:t>
            </a:r>
            <a:r>
              <a:rPr lang="en-US" dirty="0" smtClean="0"/>
              <a:t>.</a:t>
            </a:r>
          </a:p>
          <a:p>
            <a:endParaRPr lang="en-US" dirty="0"/>
          </a:p>
          <a:p>
            <a:r>
              <a:rPr lang="en-US" b="1" dirty="0"/>
              <a:t>Many people are uninterested in tables of numbers, and may struggle to understand graphs. How can you help walk them through the data</a:t>
            </a:r>
            <a:r>
              <a:rPr lang="en-US" b="1" dirty="0" smtClean="0"/>
              <a:t>?</a:t>
            </a:r>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4908093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830997"/>
          </a:xfrm>
        </p:spPr>
        <p:txBody>
          <a:bodyPr/>
          <a:lstStyle/>
          <a:p>
            <a:pPr marL="0" indent="0">
              <a:buNone/>
            </a:pPr>
            <a:r>
              <a:rPr lang="en-US" dirty="0" smtClean="0"/>
              <a:t>Sales in first quarter was 7.5 crore and sales in second quarter was 3.1 crore, further sales in third quarter was 1.5 crore and similarly sales in fourth quarter was 1.1 crore.</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8608210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quarter" idx="13"/>
          </p:nvPr>
        </p:nvSpPr>
        <p:spPr/>
        <p:txBody>
          <a:bodyPr/>
          <a:lstStyle/>
          <a:p>
            <a:endParaRPr lang="en-US"/>
          </a:p>
        </p:txBody>
      </p:sp>
      <p:graphicFrame>
        <p:nvGraphicFramePr>
          <p:cNvPr id="6" name="Diagram 5"/>
          <p:cNvGraphicFramePr/>
          <p:nvPr>
            <p:extLst>
              <p:ext uri="{D42A27DB-BD31-4B8C-83A1-F6EECF244321}">
                <p14:modId xmlns:p14="http://schemas.microsoft.com/office/powerpoint/2010/main" val="2754398771"/>
              </p:ext>
            </p:extLst>
          </p:nvPr>
        </p:nvGraphicFramePr>
        <p:xfrm>
          <a:off x="609600" y="1613034"/>
          <a:ext cx="4800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761999" y="5943600"/>
            <a:ext cx="7943849" cy="553998"/>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fontAlgn="base">
              <a:buClr>
                <a:schemeClr val="tx2"/>
              </a:buClr>
            </a:pPr>
            <a:r>
              <a:rPr lang="en-US" sz="3600" b="1" dirty="0" smtClean="0">
                <a:latin typeface="+mj-lt"/>
              </a:rPr>
              <a:t>Sales constantly decreasing !</a:t>
            </a:r>
          </a:p>
        </p:txBody>
      </p:sp>
    </p:spTree>
    <p:extLst>
      <p:ext uri="{BB962C8B-B14F-4D97-AF65-F5344CB8AC3E}">
        <p14:creationId xmlns:p14="http://schemas.microsoft.com/office/powerpoint/2010/main" val="42157686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quarter" idx="13"/>
          </p:nvPr>
        </p:nvSpPr>
        <p:spPr/>
        <p:txBody>
          <a:bodyPr/>
          <a:lstStyle/>
          <a:p>
            <a:endParaRPr lang="en-US"/>
          </a:p>
        </p:txBody>
      </p:sp>
      <p:pic>
        <p:nvPicPr>
          <p:cNvPr id="5" name="Picture 4"/>
          <p:cNvPicPr>
            <a:picLocks noChangeAspect="1"/>
          </p:cNvPicPr>
          <p:nvPr/>
        </p:nvPicPr>
        <p:blipFill rotWithShape="1">
          <a:blip r:embed="rId2"/>
          <a:srcRect l="38653" t="23958" r="19180" b="29167"/>
          <a:stretch/>
        </p:blipFill>
        <p:spPr>
          <a:xfrm>
            <a:off x="914400" y="1808619"/>
            <a:ext cx="6757988" cy="4223743"/>
          </a:xfrm>
          <a:prstGeom prst="rect">
            <a:avLst/>
          </a:prstGeom>
        </p:spPr>
      </p:pic>
      <p:sp>
        <p:nvSpPr>
          <p:cNvPr id="6" name="Rectangle 5"/>
          <p:cNvSpPr/>
          <p:nvPr/>
        </p:nvSpPr>
        <p:spPr>
          <a:xfrm>
            <a:off x="481012" y="6629400"/>
            <a:ext cx="8915400" cy="2585323"/>
          </a:xfrm>
          <a:prstGeom prst="rect">
            <a:avLst/>
          </a:prstGeom>
        </p:spPr>
        <p:txBody>
          <a:bodyPr wrap="square">
            <a:spAutoFit/>
          </a:bodyPr>
          <a:lstStyle/>
          <a:p>
            <a:r>
              <a:rPr lang="en-US" dirty="0">
                <a:solidFill>
                  <a:srgbClr val="2A2A2A"/>
                </a:solidFill>
                <a:latin typeface="Open Sans"/>
              </a:rPr>
              <a:t>It is immediately and shiningly obvious, even for those who struggle with numbers, that more of half of all sales were in the first quarter, and that three quarters were in the first two quarters.</a:t>
            </a:r>
          </a:p>
          <a:p>
            <a:r>
              <a:rPr lang="en-US" dirty="0">
                <a:solidFill>
                  <a:srgbClr val="2A2A2A"/>
                </a:solidFill>
                <a:latin typeface="Open Sans"/>
              </a:rPr>
              <a:t>What’s more, nobody is going to be straining from the back to read your figures. You really can see a lot more from a picture.</a:t>
            </a:r>
          </a:p>
          <a:p>
            <a:r>
              <a:rPr lang="en-US" b="1" dirty="0">
                <a:solidFill>
                  <a:srgbClr val="2A2A2A"/>
                </a:solidFill>
                <a:latin typeface="Open Sans"/>
              </a:rPr>
              <a:t>But, and this is important, make sure that the graph is a good one.</a:t>
            </a:r>
            <a:endParaRPr lang="en-US" dirty="0">
              <a:solidFill>
                <a:srgbClr val="2A2A2A"/>
              </a:solidFill>
              <a:latin typeface="Open Sans"/>
            </a:endParaRPr>
          </a:p>
          <a:p>
            <a:r>
              <a:rPr lang="en-US" dirty="0">
                <a:solidFill>
                  <a:srgbClr val="2A2A2A"/>
                </a:solidFill>
                <a:latin typeface="Open Sans"/>
              </a:rPr>
              <a:t>Check that your graph or chart is visually appealing, that all the labels are clear, and that you have used an appropriate type of graph or chart. You really don’t want to confuse people by sloppy graph-making</a:t>
            </a:r>
            <a:r>
              <a:rPr lang="en-US" dirty="0" smtClean="0">
                <a:solidFill>
                  <a:srgbClr val="2A2A2A"/>
                </a:solidFill>
                <a:latin typeface="Open Sans"/>
              </a:rPr>
              <a:t>.</a:t>
            </a:r>
            <a:endParaRPr lang="en-US" dirty="0"/>
          </a:p>
        </p:txBody>
      </p:sp>
    </p:spTree>
    <p:extLst>
      <p:ext uri="{BB962C8B-B14F-4D97-AF65-F5344CB8AC3E}">
        <p14:creationId xmlns:p14="http://schemas.microsoft.com/office/powerpoint/2010/main" val="2092257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4" name="Text Placeholder 3"/>
          <p:cNvSpPr>
            <a:spLocks noGrp="1"/>
          </p:cNvSpPr>
          <p:nvPr>
            <p:ph type="body" sz="quarter" idx="13"/>
          </p:nvPr>
        </p:nvSpPr>
        <p:spPr/>
        <p:txBody>
          <a:bodyPr/>
          <a:lstStyle/>
          <a:p>
            <a:r>
              <a:rPr lang="en-US" dirty="0" smtClean="0"/>
              <a:t>Two Parts</a:t>
            </a:r>
            <a:endParaRPr lang="en-US" dirty="0"/>
          </a:p>
        </p:txBody>
      </p:sp>
      <p:graphicFrame>
        <p:nvGraphicFramePr>
          <p:cNvPr id="5" name="Diagram 4"/>
          <p:cNvGraphicFramePr/>
          <p:nvPr>
            <p:extLst>
              <p:ext uri="{D42A27DB-BD31-4B8C-83A1-F6EECF244321}">
                <p14:modId xmlns:p14="http://schemas.microsoft.com/office/powerpoint/2010/main" val="3651999001"/>
              </p:ext>
            </p:extLst>
          </p:nvPr>
        </p:nvGraphicFramePr>
        <p:xfrm>
          <a:off x="685800" y="1397000"/>
          <a:ext cx="8153400" cy="515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10697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it Simple Silly</a:t>
            </a:r>
            <a:endParaRPr lang="en-US" dirty="0"/>
          </a:p>
        </p:txBody>
      </p:sp>
      <p:sp>
        <p:nvSpPr>
          <p:cNvPr id="3" name="Text Placeholder 2"/>
          <p:cNvSpPr>
            <a:spLocks noGrp="1"/>
          </p:cNvSpPr>
          <p:nvPr>
            <p:ph type="body" sz="quarter" idx="10"/>
          </p:nvPr>
        </p:nvSpPr>
        <p:spPr>
          <a:xfrm>
            <a:off x="481012" y="1971675"/>
            <a:ext cx="8224838" cy="3323987"/>
          </a:xfrm>
        </p:spPr>
        <p:txBody>
          <a:bodyPr/>
          <a:lstStyle/>
          <a:p>
            <a:r>
              <a:rPr lang="en-US" dirty="0" smtClean="0"/>
              <a:t>When </a:t>
            </a:r>
            <a:r>
              <a:rPr lang="en-US" dirty="0"/>
              <a:t>you’re good at statistics, it’s very tempting to do some really whizzy analysis. And once you’ve done that, you really want to show everyone how clever you are, and how much work you’ve done.</a:t>
            </a:r>
          </a:p>
          <a:p>
            <a:r>
              <a:rPr lang="en-US" dirty="0" smtClean="0"/>
              <a:t>But </a:t>
            </a:r>
            <a:r>
              <a:rPr lang="en-US" dirty="0"/>
              <a:t>does it really help to make your point?</a:t>
            </a:r>
          </a:p>
          <a:p>
            <a:r>
              <a:rPr lang="en-US" dirty="0" smtClean="0"/>
              <a:t>No</a:t>
            </a:r>
            <a:r>
              <a:rPr lang="en-US" dirty="0"/>
              <a:t>?</a:t>
            </a:r>
          </a:p>
          <a:p>
            <a:r>
              <a:rPr lang="en-US" dirty="0" smtClean="0"/>
              <a:t>Then </a:t>
            </a:r>
            <a:r>
              <a:rPr lang="en-US" dirty="0"/>
              <a:t>don’t present it.</a:t>
            </a:r>
          </a:p>
          <a:p>
            <a:r>
              <a:rPr lang="en-US" dirty="0" smtClean="0"/>
              <a:t>In </a:t>
            </a:r>
            <a:r>
              <a:rPr lang="en-US" dirty="0"/>
              <a:t>the (actually relatively rare) cases when you actually need some really whizzy analysis, you then need to ask yourself whether everyone will understand it. And, in these days of presentations being posted on the internet, will the casual reader of your slides understand it later?</a:t>
            </a:r>
          </a:p>
          <a:p>
            <a:r>
              <a:rPr lang="en-US" dirty="0" smtClean="0"/>
              <a:t>Once </a:t>
            </a:r>
            <a:r>
              <a:rPr lang="en-US" dirty="0"/>
              <a:t>again, if the answer is ‘probably not’, which is it likely to be in about 90% of cases, then don’t use it</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7286658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Leave it out</a:t>
            </a:r>
            <a:endParaRPr lang="en-US" dirty="0"/>
          </a:p>
        </p:txBody>
      </p:sp>
      <p:sp>
        <p:nvSpPr>
          <p:cNvPr id="3" name="Text Placeholder 2"/>
          <p:cNvSpPr>
            <a:spLocks noGrp="1"/>
          </p:cNvSpPr>
          <p:nvPr>
            <p:ph type="body" sz="quarter" idx="10"/>
          </p:nvPr>
        </p:nvSpPr>
        <p:spPr>
          <a:xfrm>
            <a:off x="481012" y="1971675"/>
            <a:ext cx="8224838" cy="738664"/>
          </a:xfrm>
        </p:spPr>
        <p:txBody>
          <a:bodyPr/>
          <a:lstStyle/>
          <a:p>
            <a:r>
              <a:rPr lang="en-US" sz="2400" dirty="0"/>
              <a:t>If you can’t summarise your analysis in one or two brief and clear sentences, then don’t include it</a:t>
            </a:r>
            <a:r>
              <a:rPr lang="en-US" sz="2400" dirty="0" smtClean="0"/>
              <a:t>.</a:t>
            </a:r>
            <a:endParaRPr lang="en-US" sz="2400"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8126569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smtClean="0"/>
              <a:t>Highlight the main feature to draw insight</a:t>
            </a:r>
            <a:endParaRPr lang="en-US" dirty="0"/>
          </a:p>
        </p:txBody>
      </p:sp>
      <p:sp>
        <p:nvSpPr>
          <p:cNvPr id="4" name="Text Placeholder 3"/>
          <p:cNvSpPr>
            <a:spLocks noGrp="1"/>
          </p:cNvSpPr>
          <p:nvPr>
            <p:ph type="body" sz="quarter" idx="13"/>
          </p:nvPr>
        </p:nvSpPr>
        <p:spPr/>
        <p:txBody>
          <a:bodyPr/>
          <a:lstStyle/>
          <a:p>
            <a:endParaRPr lang="en-US"/>
          </a:p>
        </p:txBody>
      </p:sp>
      <p:pic>
        <p:nvPicPr>
          <p:cNvPr id="5" name="Picture 4"/>
          <p:cNvPicPr>
            <a:picLocks noChangeAspect="1"/>
          </p:cNvPicPr>
          <p:nvPr/>
        </p:nvPicPr>
        <p:blipFill rotWithShape="1">
          <a:blip r:embed="rId2"/>
          <a:srcRect l="44729" t="41667" r="24817" b="35416"/>
          <a:stretch/>
        </p:blipFill>
        <p:spPr>
          <a:xfrm>
            <a:off x="474085" y="1981200"/>
            <a:ext cx="7384475" cy="3124200"/>
          </a:xfrm>
          <a:prstGeom prst="rect">
            <a:avLst/>
          </a:prstGeom>
        </p:spPr>
      </p:pic>
    </p:spTree>
    <p:extLst>
      <p:ext uri="{BB962C8B-B14F-4D97-AF65-F5344CB8AC3E}">
        <p14:creationId xmlns:p14="http://schemas.microsoft.com/office/powerpoint/2010/main" val="15895650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 message</a:t>
            </a:r>
            <a:endParaRPr lang="en-US" dirty="0"/>
          </a:p>
        </p:txBody>
      </p:sp>
      <p:sp>
        <p:nvSpPr>
          <p:cNvPr id="3" name="Text Placeholder 2"/>
          <p:cNvSpPr>
            <a:spLocks noGrp="1"/>
          </p:cNvSpPr>
          <p:nvPr>
            <p:ph type="body" sz="quarter" idx="10"/>
          </p:nvPr>
        </p:nvSpPr>
        <p:spPr>
          <a:xfrm>
            <a:off x="481012" y="1971675"/>
            <a:ext cx="8224838" cy="3877985"/>
          </a:xfrm>
        </p:spPr>
        <p:txBody>
          <a:bodyPr/>
          <a:lstStyle/>
          <a:p>
            <a:r>
              <a:rPr lang="en-US" dirty="0"/>
              <a:t>Crucially, your presentation of any data should be, paradoxically, designed to move the conversation away from the data and into the insight and action that should result from it.</a:t>
            </a:r>
          </a:p>
          <a:p>
            <a:endParaRPr lang="en-US" dirty="0"/>
          </a:p>
          <a:p>
            <a:r>
              <a:rPr lang="en-US" dirty="0"/>
              <a:t>In other words</a:t>
            </a:r>
            <a:r>
              <a:rPr lang="en-US" dirty="0" smtClean="0"/>
              <a:t>:</a:t>
            </a:r>
            <a:endParaRPr lang="en-US" dirty="0"/>
          </a:p>
          <a:p>
            <a:r>
              <a:rPr lang="en-US" dirty="0"/>
              <a:t>‘What happened there</a:t>
            </a:r>
            <a:r>
              <a:rPr lang="en-US" dirty="0" smtClean="0"/>
              <a:t>?’</a:t>
            </a:r>
            <a:endParaRPr lang="en-US" dirty="0"/>
          </a:p>
          <a:p>
            <a:r>
              <a:rPr lang="en-US" dirty="0" smtClean="0"/>
              <a:t>and</a:t>
            </a:r>
            <a:endParaRPr lang="en-US" dirty="0"/>
          </a:p>
          <a:p>
            <a:r>
              <a:rPr lang="en-US" dirty="0"/>
              <a:t>‘What are we going to do about it?’</a:t>
            </a:r>
          </a:p>
          <a:p>
            <a:endParaRPr lang="en-US" dirty="0"/>
          </a:p>
          <a:p>
            <a:r>
              <a:rPr lang="en-US" dirty="0"/>
              <a:t>If you look at your presentation, data and all, and you can’t see how you would get from the data to the insight and then the action, it’s probably a good idea to look at it again.</a:t>
            </a:r>
          </a:p>
          <a:p>
            <a:endParaRPr lang="en-US" dirty="0"/>
          </a:p>
          <a:p>
            <a:r>
              <a:rPr lang="en-US" dirty="0"/>
              <a:t>Remember, it’s the story that matters… and then what happens as a result</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6867966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b="1" dirty="0" smtClean="0"/>
              <a:t>Managing the event</a:t>
            </a:r>
          </a:p>
          <a:p>
            <a:pPr>
              <a:lnSpc>
                <a:spcPct val="150000"/>
              </a:lnSpc>
            </a:pPr>
            <a:r>
              <a:rPr lang="en-US"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12890409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the event</a:t>
            </a:r>
            <a:endParaRPr lang="en-US" dirty="0"/>
          </a:p>
        </p:txBody>
      </p:sp>
      <p:sp>
        <p:nvSpPr>
          <p:cNvPr id="3" name="Text Placeholder 2"/>
          <p:cNvSpPr>
            <a:spLocks noGrp="1"/>
          </p:cNvSpPr>
          <p:nvPr>
            <p:ph type="body" sz="quarter" idx="10"/>
          </p:nvPr>
        </p:nvSpPr>
        <p:spPr>
          <a:xfrm>
            <a:off x="481012" y="1971675"/>
            <a:ext cx="8224838" cy="2215991"/>
          </a:xfrm>
        </p:spPr>
        <p:txBody>
          <a:bodyPr/>
          <a:lstStyle/>
          <a:p>
            <a:r>
              <a:rPr lang="en-US" dirty="0" smtClean="0"/>
              <a:t>Seating</a:t>
            </a:r>
          </a:p>
          <a:p>
            <a:r>
              <a:rPr lang="en-US" dirty="0" smtClean="0"/>
              <a:t>Final Preparation</a:t>
            </a:r>
          </a:p>
          <a:p>
            <a:r>
              <a:rPr lang="en-US" dirty="0" smtClean="0"/>
              <a:t>Coping with Nerves</a:t>
            </a:r>
          </a:p>
          <a:p>
            <a:r>
              <a:rPr lang="en-US" dirty="0" smtClean="0"/>
              <a:t>Creating Rapport</a:t>
            </a:r>
          </a:p>
          <a:p>
            <a:pPr lvl="2"/>
            <a:r>
              <a:rPr lang="en-US" dirty="0" smtClean="0"/>
              <a:t>Voice &amp; Language</a:t>
            </a:r>
          </a:p>
          <a:p>
            <a:pPr lvl="1"/>
            <a:r>
              <a:rPr lang="en-US" dirty="0" smtClean="0"/>
              <a:t>Managing sound system &amp; microphone</a:t>
            </a:r>
          </a:p>
          <a:p>
            <a:pPr lvl="1"/>
            <a:r>
              <a:rPr lang="en-US" dirty="0" smtClean="0"/>
              <a:t>Position &amp; Body Language</a:t>
            </a:r>
          </a:p>
          <a:p>
            <a:pPr lvl="2"/>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9905318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5401479"/>
          </a:xfrm>
        </p:spPr>
        <p:txBody>
          <a:bodyPr/>
          <a:lstStyle/>
          <a:p>
            <a:pPr>
              <a:lnSpc>
                <a:spcPct val="150000"/>
              </a:lnSpc>
            </a:pPr>
            <a:r>
              <a:rPr lang="en-US" dirty="0" smtClean="0"/>
              <a:t>What is Presentation</a:t>
            </a:r>
          </a:p>
          <a:p>
            <a:pPr>
              <a:lnSpc>
                <a:spcPct val="150000"/>
              </a:lnSpc>
            </a:pPr>
            <a:r>
              <a:rPr lang="en-US" dirty="0" smtClean="0"/>
              <a:t>Preparing a presentation</a:t>
            </a:r>
          </a:p>
          <a:p>
            <a:pPr>
              <a:lnSpc>
                <a:spcPct val="150000"/>
              </a:lnSpc>
            </a:pPr>
            <a:r>
              <a:rPr lang="en-US" dirty="0" smtClean="0"/>
              <a:t>Organizing the presentation material</a:t>
            </a:r>
          </a:p>
          <a:p>
            <a:pPr>
              <a:lnSpc>
                <a:spcPct val="150000"/>
              </a:lnSpc>
            </a:pPr>
            <a:r>
              <a:rPr lang="en-US" dirty="0" smtClean="0"/>
              <a:t>Writing your presentation material</a:t>
            </a:r>
          </a:p>
          <a:p>
            <a:pPr>
              <a:lnSpc>
                <a:spcPct val="150000"/>
              </a:lnSpc>
            </a:pPr>
            <a:r>
              <a:rPr lang="en-US" dirty="0" smtClean="0"/>
              <a:t>Deciding the presentation method</a:t>
            </a:r>
          </a:p>
          <a:p>
            <a:pPr>
              <a:lnSpc>
                <a:spcPct val="150000"/>
              </a:lnSpc>
            </a:pPr>
            <a:r>
              <a:rPr lang="en-US" dirty="0" smtClean="0"/>
              <a:t>Managing your presentation notes</a:t>
            </a:r>
          </a:p>
          <a:p>
            <a:pPr>
              <a:lnSpc>
                <a:spcPct val="150000"/>
              </a:lnSpc>
            </a:pPr>
            <a:r>
              <a:rPr lang="en-US" dirty="0" smtClean="0"/>
              <a:t>Working with visual aids</a:t>
            </a:r>
          </a:p>
          <a:p>
            <a:pPr>
              <a:lnSpc>
                <a:spcPct val="150000"/>
              </a:lnSpc>
            </a:pPr>
            <a:r>
              <a:rPr lang="en-US" dirty="0" smtClean="0"/>
              <a:t>Presentation data</a:t>
            </a:r>
          </a:p>
          <a:p>
            <a:pPr>
              <a:lnSpc>
                <a:spcPct val="150000"/>
              </a:lnSpc>
            </a:pPr>
            <a:r>
              <a:rPr lang="en-US" dirty="0" smtClean="0"/>
              <a:t>Managing the event</a:t>
            </a:r>
          </a:p>
          <a:p>
            <a:pPr>
              <a:lnSpc>
                <a:spcPct val="150000"/>
              </a:lnSpc>
            </a:pPr>
            <a:r>
              <a:rPr lang="en-US" b="1" dirty="0" smtClean="0"/>
              <a:t>Dealing with questions</a:t>
            </a:r>
          </a:p>
          <a:p>
            <a:pPr>
              <a:lnSpc>
                <a:spcPct val="150000"/>
              </a:lnSpc>
            </a:pPr>
            <a:r>
              <a:rPr lang="en-US" dirty="0" smtClean="0"/>
              <a:t>Self-presentation is presentation</a:t>
            </a:r>
          </a:p>
          <a:p>
            <a:pPr>
              <a:lnSpc>
                <a:spcPct val="150000"/>
              </a:lnSpc>
            </a:pPr>
            <a:endParaRPr lang="en-US" dirty="0" smtClean="0"/>
          </a:p>
          <a:p>
            <a:pPr>
              <a:lnSpc>
                <a:spcPct val="150000"/>
              </a:lnSpc>
            </a:pPr>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24452959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presentation question</a:t>
            </a:r>
            <a:endParaRPr lang="en-US" dirty="0"/>
          </a:p>
        </p:txBody>
      </p:sp>
      <p:sp>
        <p:nvSpPr>
          <p:cNvPr id="3" name="Text Placeholder 2"/>
          <p:cNvSpPr>
            <a:spLocks noGrp="1"/>
          </p:cNvSpPr>
          <p:nvPr>
            <p:ph type="body" sz="quarter" idx="10"/>
          </p:nvPr>
        </p:nvSpPr>
        <p:spPr>
          <a:xfrm>
            <a:off x="481012" y="1971675"/>
            <a:ext cx="8224838" cy="1107996"/>
          </a:xfrm>
        </p:spPr>
        <p:txBody>
          <a:bodyPr/>
          <a:lstStyle/>
          <a:p>
            <a:r>
              <a:rPr lang="en-US" dirty="0"/>
              <a:t>Many otherwise extremely competent and confident presenters will tell you that they really dread the question and answer session of a presentation.</a:t>
            </a:r>
          </a:p>
          <a:p>
            <a:r>
              <a:rPr lang="en-US" dirty="0"/>
              <a:t>They seek ways to ‘avoid’ difficult questions. But it doesn’t have to be like that.</a:t>
            </a:r>
          </a:p>
          <a:p>
            <a:r>
              <a:rPr lang="en-US" dirty="0"/>
              <a:t>Dealing with questions in a presentation is a skill which anyone can master</a:t>
            </a:r>
            <a:r>
              <a:rPr lang="en-US" dirty="0" smtClean="0"/>
              <a:t>.</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975848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a:xfrm>
            <a:off x="481012" y="1971675"/>
            <a:ext cx="8224838" cy="1107996"/>
          </a:xfrm>
        </p:spPr>
        <p:txBody>
          <a:bodyPr/>
          <a:lstStyle/>
          <a:p>
            <a:r>
              <a:rPr lang="en-US" dirty="0" smtClean="0"/>
              <a:t>Staying in Control</a:t>
            </a:r>
          </a:p>
          <a:p>
            <a:r>
              <a:rPr lang="en-US" dirty="0" smtClean="0"/>
              <a:t>Setting Ground Rules</a:t>
            </a:r>
          </a:p>
          <a:p>
            <a:r>
              <a:rPr lang="en-US" dirty="0" smtClean="0"/>
              <a:t>Managing Question</a:t>
            </a:r>
          </a:p>
          <a:p>
            <a:r>
              <a:rPr lang="en-US" dirty="0" smtClean="0"/>
              <a:t>An alternative tactic – involving the audience</a:t>
            </a:r>
            <a:endParaRPr lang="en-US" dirty="0"/>
          </a:p>
        </p:txBody>
      </p:sp>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52382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719138"/>
            <a:ext cx="8224837" cy="492443"/>
          </a:xfrm>
        </p:spPr>
        <p:txBody>
          <a:bodyPr/>
          <a:lstStyle/>
          <a:p>
            <a:r>
              <a:rPr lang="en-US" dirty="0"/>
              <a:t>step-by-step </a:t>
            </a:r>
            <a:r>
              <a:rPr lang="en-US" dirty="0" smtClean="0"/>
              <a:t>guide</a:t>
            </a:r>
            <a:endParaRPr lang="en-US" dirty="0"/>
          </a:p>
        </p:txBody>
      </p:sp>
      <p:sp>
        <p:nvSpPr>
          <p:cNvPr id="3" name="Text Placeholder 2"/>
          <p:cNvSpPr>
            <a:spLocks noGrp="1"/>
          </p:cNvSpPr>
          <p:nvPr>
            <p:ph type="body" sz="quarter" idx="10"/>
          </p:nvPr>
        </p:nvSpPr>
        <p:spPr>
          <a:xfrm>
            <a:off x="481012" y="1971675"/>
            <a:ext cx="8224838" cy="3600986"/>
          </a:xfrm>
        </p:spPr>
        <p:txBody>
          <a:bodyPr/>
          <a:lstStyle/>
          <a:p>
            <a:r>
              <a:rPr lang="en-US" b="1" dirty="0" smtClean="0"/>
              <a:t>What is Presentation</a:t>
            </a:r>
          </a:p>
          <a:p>
            <a:r>
              <a:rPr lang="en-US" dirty="0" smtClean="0"/>
              <a:t>Preparing a presentation</a:t>
            </a:r>
          </a:p>
          <a:p>
            <a:r>
              <a:rPr lang="en-US" dirty="0" smtClean="0"/>
              <a:t>Organizing the presentation material</a:t>
            </a:r>
          </a:p>
          <a:p>
            <a:r>
              <a:rPr lang="en-US" dirty="0" smtClean="0"/>
              <a:t>Writing your presentation material</a:t>
            </a:r>
          </a:p>
          <a:p>
            <a:r>
              <a:rPr lang="en-US" dirty="0" smtClean="0"/>
              <a:t>Deciding the presentation method</a:t>
            </a:r>
          </a:p>
          <a:p>
            <a:r>
              <a:rPr lang="en-US" dirty="0" smtClean="0"/>
              <a:t>Managing your presentation notes</a:t>
            </a:r>
          </a:p>
          <a:p>
            <a:r>
              <a:rPr lang="en-US" dirty="0" smtClean="0"/>
              <a:t>Working with visual aids</a:t>
            </a:r>
          </a:p>
          <a:p>
            <a:r>
              <a:rPr lang="en-US" dirty="0" smtClean="0"/>
              <a:t>Presentation data</a:t>
            </a:r>
          </a:p>
          <a:p>
            <a:r>
              <a:rPr lang="en-US" dirty="0" smtClean="0"/>
              <a:t>Managing the event</a:t>
            </a:r>
          </a:p>
          <a:p>
            <a:r>
              <a:rPr lang="en-US" dirty="0" smtClean="0"/>
              <a:t>Dealing with questions</a:t>
            </a:r>
          </a:p>
          <a:p>
            <a:r>
              <a:rPr lang="en-US" dirty="0" smtClean="0"/>
              <a:t>Self-presentation is presentation</a:t>
            </a:r>
          </a:p>
          <a:p>
            <a:endParaRPr lang="en-US" dirty="0" smtClean="0"/>
          </a:p>
          <a:p>
            <a:endParaRPr lang="en-US" dirty="0"/>
          </a:p>
        </p:txBody>
      </p:sp>
      <p:sp>
        <p:nvSpPr>
          <p:cNvPr id="4" name="Text Placeholder 3"/>
          <p:cNvSpPr>
            <a:spLocks noGrp="1"/>
          </p:cNvSpPr>
          <p:nvPr>
            <p:ph type="body" sz="quarter" idx="13"/>
          </p:nvPr>
        </p:nvSpPr>
        <p:spPr/>
        <p:txBody>
          <a:bodyPr/>
          <a:lstStyle/>
          <a:p>
            <a:r>
              <a:rPr lang="en-US" dirty="0"/>
              <a:t>to making a professional and effective presentation.</a:t>
            </a:r>
          </a:p>
        </p:txBody>
      </p:sp>
    </p:spTree>
    <p:extLst>
      <p:ext uri="{BB962C8B-B14F-4D97-AF65-F5344CB8AC3E}">
        <p14:creationId xmlns:p14="http://schemas.microsoft.com/office/powerpoint/2010/main" val="355158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432061402"/>
              </p:ext>
            </p:extLst>
          </p:nvPr>
        </p:nvGraphicFramePr>
        <p:xfrm>
          <a:off x="685800" y="1143000"/>
          <a:ext cx="7848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4468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Presentation</a:t>
            </a:r>
            <a:endParaRPr lang="en-US" dirty="0"/>
          </a:p>
        </p:txBody>
      </p:sp>
      <p:sp>
        <p:nvSpPr>
          <p:cNvPr id="3" name="Text Placeholder 2"/>
          <p:cNvSpPr>
            <a:spLocks noGrp="1"/>
          </p:cNvSpPr>
          <p:nvPr>
            <p:ph type="body" sz="quarter" idx="10"/>
          </p:nvPr>
        </p:nvSpPr>
        <p:spPr>
          <a:xfrm>
            <a:off x="481012" y="1971675"/>
            <a:ext cx="8224838" cy="3323987"/>
          </a:xfrm>
        </p:spPr>
        <p:txBody>
          <a:bodyPr/>
          <a:lstStyle/>
          <a:p>
            <a:pPr>
              <a:lnSpc>
                <a:spcPct val="150000"/>
              </a:lnSpc>
            </a:pPr>
            <a:r>
              <a:rPr lang="en-US" sz="3200" dirty="0"/>
              <a:t>A presentation is a means of </a:t>
            </a:r>
            <a:r>
              <a:rPr lang="en-US" sz="3200" dirty="0" smtClean="0"/>
              <a:t>communication</a:t>
            </a:r>
          </a:p>
          <a:p>
            <a:pPr>
              <a:lnSpc>
                <a:spcPct val="150000"/>
              </a:lnSpc>
            </a:pPr>
            <a:endParaRPr lang="en-US" sz="3200" dirty="0" smtClean="0"/>
          </a:p>
          <a:p>
            <a:pPr>
              <a:lnSpc>
                <a:spcPct val="150000"/>
              </a:lnSpc>
            </a:pPr>
            <a:r>
              <a:rPr lang="en-US" sz="2400" dirty="0" smtClean="0"/>
              <a:t>A </a:t>
            </a:r>
            <a:r>
              <a:rPr lang="en-US" sz="2400" dirty="0"/>
              <a:t>presentation requires you to get a message across to the listeners and will often contain a 'persuasive' </a:t>
            </a:r>
            <a:r>
              <a:rPr lang="en-US" sz="2400" dirty="0" smtClean="0"/>
              <a:t>element</a:t>
            </a:r>
            <a:endParaRPr lang="en-US" sz="2400" dirty="0"/>
          </a:p>
        </p:txBody>
      </p:sp>
      <p:sp>
        <p:nvSpPr>
          <p:cNvPr id="4" name="Text Placeholder 3"/>
          <p:cNvSpPr>
            <a:spLocks noGrp="1"/>
          </p:cNvSpPr>
          <p:nvPr>
            <p:ph type="body" sz="quarter" idx="13"/>
          </p:nvPr>
        </p:nvSpPr>
        <p:spPr/>
        <p:txBody>
          <a:bodyPr/>
          <a:lstStyle/>
          <a:p>
            <a:r>
              <a:rPr lang="en-US" dirty="0" err="1" smtClean="0"/>
              <a:t>Defination</a:t>
            </a:r>
            <a:endParaRPr lang="en-US" dirty="0"/>
          </a:p>
        </p:txBody>
      </p:sp>
    </p:spTree>
    <p:extLst>
      <p:ext uri="{BB962C8B-B14F-4D97-AF65-F5344CB8AC3E}">
        <p14:creationId xmlns:p14="http://schemas.microsoft.com/office/powerpoint/2010/main" val="2842575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6596</TotalTime>
  <Words>3209</Words>
  <Application>Microsoft Office PowerPoint</Application>
  <PresentationFormat>On-screen Show (4:3)</PresentationFormat>
  <Paragraphs>514</Paragraphs>
  <Slides>68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Open Sans</vt:lpstr>
      <vt:lpstr>Times New Roman</vt:lpstr>
      <vt:lpstr>Wingdings</vt:lpstr>
      <vt:lpstr>Wingdings 3</vt:lpstr>
      <vt:lpstr>B2B Template (Arial)</vt:lpstr>
      <vt:lpstr>Presentation Skills</vt:lpstr>
      <vt:lpstr>PowerPoint Presentation</vt:lpstr>
      <vt:lpstr>PowerPoint Presentation</vt:lpstr>
      <vt:lpstr>PowerPoint Presentation</vt:lpstr>
      <vt:lpstr>PowerPoint Presentation</vt:lpstr>
      <vt:lpstr>Presentation</vt:lpstr>
      <vt:lpstr>step-by-step guide</vt:lpstr>
      <vt:lpstr>PowerPoint Presentation</vt:lpstr>
      <vt:lpstr>What is Presentation</vt:lpstr>
      <vt:lpstr>What is Presentation</vt:lpstr>
      <vt:lpstr>What is Presentation</vt:lpstr>
      <vt:lpstr>What is Presentation</vt:lpstr>
      <vt:lpstr>What is Presentation</vt:lpstr>
      <vt:lpstr>What is Presentation</vt:lpstr>
      <vt:lpstr>What is Presentation</vt:lpstr>
      <vt:lpstr>What is Presentation</vt:lpstr>
      <vt:lpstr>step-by-step guide</vt:lpstr>
      <vt:lpstr>Preparing a presentation</vt:lpstr>
      <vt:lpstr>PowerPoint Presentation</vt:lpstr>
      <vt:lpstr>Presentation Element</vt:lpstr>
      <vt:lpstr>Presentation Element</vt:lpstr>
      <vt:lpstr>Presentation Element</vt:lpstr>
      <vt:lpstr>Presentation Element</vt:lpstr>
      <vt:lpstr>Presentation Element</vt:lpstr>
      <vt:lpstr>Presentation Element</vt:lpstr>
      <vt:lpstr>step-by-step guide</vt:lpstr>
      <vt:lpstr>Organizing the presentation material</vt:lpstr>
      <vt:lpstr>Organizing the presentation material Elements</vt:lpstr>
      <vt:lpstr>Organizing the presentation material Elements</vt:lpstr>
      <vt:lpstr>Organizing the presentation material Elements</vt:lpstr>
      <vt:lpstr>Organizing the presentation material Elements</vt:lpstr>
      <vt:lpstr>Organizing the presentation material Elements</vt:lpstr>
      <vt:lpstr>Organizing the presentation material Elements</vt:lpstr>
      <vt:lpstr>Organizing the presentation material Elements</vt:lpstr>
      <vt:lpstr>step-by-step guide</vt:lpstr>
      <vt:lpstr>Writing your presentation</vt:lpstr>
      <vt:lpstr>Writing your presentation</vt:lpstr>
      <vt:lpstr>Writing your presentation</vt:lpstr>
      <vt:lpstr>PowerPoint Presentation</vt:lpstr>
      <vt:lpstr>PowerPoint Presentation</vt:lpstr>
      <vt:lpstr>Writing your presentation</vt:lpstr>
      <vt:lpstr>step-by-step guide</vt:lpstr>
      <vt:lpstr>What Helps you to Decide your Presentation Method?</vt:lpstr>
      <vt:lpstr>Some different methods of presentation</vt:lpstr>
      <vt:lpstr>Some different methods of presentation</vt:lpstr>
      <vt:lpstr>Audience Preparation</vt:lpstr>
      <vt:lpstr>Importance of Iteration</vt:lpstr>
      <vt:lpstr>step-by-step guide</vt:lpstr>
      <vt:lpstr>PowerPoint Presentation</vt:lpstr>
      <vt:lpstr>PowerPoint Presentation</vt:lpstr>
      <vt:lpstr>step-by-step guide</vt:lpstr>
      <vt:lpstr>Working with visual aid</vt:lpstr>
      <vt:lpstr>Working with visual aid</vt:lpstr>
      <vt:lpstr>Working with visual aid</vt:lpstr>
      <vt:lpstr>step-by-step guide</vt:lpstr>
      <vt:lpstr>PowerPoint Presentation</vt:lpstr>
      <vt:lpstr>PowerPoint Presentation</vt:lpstr>
      <vt:lpstr>PowerPoint Presentation</vt:lpstr>
      <vt:lpstr>PowerPoint Presentation</vt:lpstr>
      <vt:lpstr>Keep it Simple Silly</vt:lpstr>
      <vt:lpstr>Leave it out</vt:lpstr>
      <vt:lpstr>Highlight the main feature to draw insight</vt:lpstr>
      <vt:lpstr>Take-home message</vt:lpstr>
      <vt:lpstr>step-by-step guide</vt:lpstr>
      <vt:lpstr>Managing the event</vt:lpstr>
      <vt:lpstr>step-by-step guide</vt:lpstr>
      <vt:lpstr>Dealing with presentation question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Nikhil Patil</dc:creator>
  <cp:lastModifiedBy>Nikhil Patil</cp:lastModifiedBy>
  <cp:revision>369</cp:revision>
  <cp:lastPrinted>2018-03-28T11:06:43Z</cp:lastPrinted>
  <dcterms:created xsi:type="dcterms:W3CDTF">2006-08-16T00:00:00Z</dcterms:created>
  <dcterms:modified xsi:type="dcterms:W3CDTF">2018-12-24T10:58:25Z</dcterms:modified>
</cp:coreProperties>
</file>